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80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8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33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72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09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87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57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9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3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3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4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B0E92-C744-4D13-9CE7-9C0D1E3D5134}" type="datetimeFigureOut">
              <a:rPr lang="en-GB" smtClean="0"/>
              <a:t>01/11/2018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4C115-684D-463E-8639-08B472D302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1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14287"/>
            <a:ext cx="122015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25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12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1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4287"/>
            <a:ext cx="121348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8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4287"/>
            <a:ext cx="121348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82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4287"/>
            <a:ext cx="121348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6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28575"/>
            <a:ext cx="121348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5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28575"/>
            <a:ext cx="121348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66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88" y="-23813"/>
            <a:ext cx="1229677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38" y="-23813"/>
            <a:ext cx="1225867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76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14287"/>
            <a:ext cx="122015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14287"/>
            <a:ext cx="122015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14287"/>
            <a:ext cx="122015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33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3" y="14287"/>
            <a:ext cx="122015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80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76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287"/>
            <a:ext cx="121634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10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Jessy Morton</dc:creator>
  <cp:lastModifiedBy>Jessy Morton</cp:lastModifiedBy>
  <cp:revision>6</cp:revision>
  <dcterms:created xsi:type="dcterms:W3CDTF">2018-11-01T09:20:40Z</dcterms:created>
  <dcterms:modified xsi:type="dcterms:W3CDTF">2018-11-01T10:35:00Z</dcterms:modified>
</cp:coreProperties>
</file>