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  <p:sldMasterId id="2147483660" r:id="rId3"/>
  </p:sldMasterIdLst>
  <p:notesMasterIdLst>
    <p:notesMasterId r:id="rId7"/>
  </p:notesMasterIdLst>
  <p:sldIdLst>
    <p:sldId id="257" r:id="rId4"/>
    <p:sldId id="258" r:id="rId5"/>
    <p:sldId id="265" r:id="rId6"/>
  </p:sldIdLst>
  <p:sldSz cx="8640763" cy="6483350"/>
  <p:notesSz cx="6858000" cy="9144000"/>
  <p:defaultTextStyle>
    <a:defPPr>
      <a:defRPr lang="en-US"/>
    </a:defPPr>
    <a:lvl1pPr marL="0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32100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64199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296299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28399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60499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592598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024698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456798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2">
          <p15:clr>
            <a:srgbClr val="A4A3A4"/>
          </p15:clr>
        </p15:guide>
        <p15:guide id="2" pos="27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19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66" d="100"/>
          <a:sy n="66" d="100"/>
        </p:scale>
        <p:origin x="1392" y="1080"/>
      </p:cViewPr>
      <p:guideLst>
        <p:guide orient="horz" pos="2042"/>
        <p:guide pos="272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5E3D92-ACAD-4E86-916E-9FA1043A6EB4}" type="datetimeFigureOut">
              <a:rPr lang="en-GB" smtClean="0"/>
              <a:t>04/04/2017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1143000"/>
            <a:ext cx="4111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CCBA5-D0A0-41FC-AB47-4A924F7A40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868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CCBA5-D0A0-41FC-AB47-4A924F7A40B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385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710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4735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4905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WattsDSC_0055_retouchedforPP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5070"/>
            <a:ext cx="8640763" cy="5668279"/>
          </a:xfrm>
          <a:prstGeom prst="rect">
            <a:avLst/>
          </a:prstGeom>
        </p:spPr>
      </p:pic>
      <p:pic>
        <p:nvPicPr>
          <p:cNvPr id="8" name="Picture 7" descr="ox_small_cmyk_pos_rect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107" y="178883"/>
            <a:ext cx="1521068" cy="4685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59" y="120652"/>
            <a:ext cx="1798064" cy="58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942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4321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075" indent="-324075" algn="l" defTabSz="4321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02162" indent="-270062" algn="l" defTabSz="432100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249" indent="-216050" algn="l" defTabSz="432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349" indent="-216050" algn="l" defTabSz="432100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44449" indent="-216050" algn="l" defTabSz="432100" rtl="0" eaLnBrk="1" latinLnBrk="0" hangingPunct="1">
        <a:spcBef>
          <a:spcPct val="20000"/>
        </a:spcBef>
        <a:buFont typeface="Arial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5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086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407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8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2100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1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2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83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4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5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46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7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RWatts_punts_retouchedforPP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75"/>
          <a:stretch/>
        </p:blipFill>
        <p:spPr>
          <a:xfrm>
            <a:off x="0" y="815070"/>
            <a:ext cx="8638032" cy="4105273"/>
          </a:xfrm>
          <a:prstGeom prst="rect">
            <a:avLst/>
          </a:prstGeom>
        </p:spPr>
      </p:pic>
      <p:pic>
        <p:nvPicPr>
          <p:cNvPr id="16" name="Picture 15" descr="ox_small_cmyk_pos_rect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107" y="178883"/>
            <a:ext cx="1521068" cy="4685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59" y="120652"/>
            <a:ext cx="1798064" cy="58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086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iming>
    <p:tnLst>
      <p:par>
        <p:cTn id="1" dur="indefinite" restart="never" nodeType="tmRoot"/>
      </p:par>
    </p:tnLst>
  </p:timing>
  <p:txStyles>
    <p:titleStyle>
      <a:lvl1pPr algn="ctr" defTabSz="4321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075" indent="-324075" algn="l" defTabSz="4321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02162" indent="-270062" algn="l" defTabSz="432100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249" indent="-216050" algn="l" defTabSz="432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349" indent="-216050" algn="l" defTabSz="432100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44449" indent="-216050" algn="l" defTabSz="432100" rtl="0" eaLnBrk="1" latinLnBrk="0" hangingPunct="1">
        <a:spcBef>
          <a:spcPct val="20000"/>
        </a:spcBef>
        <a:buFont typeface="Arial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5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086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407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8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2100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1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2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83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4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5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46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7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x_small_cmyk_pos_rect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107" y="178883"/>
            <a:ext cx="1521068" cy="468528"/>
          </a:xfrm>
          <a:prstGeom prst="rect">
            <a:avLst/>
          </a:prstGeom>
        </p:spPr>
      </p:pic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-1" y="815070"/>
            <a:ext cx="8640763" cy="56682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59" y="120652"/>
            <a:ext cx="1798064" cy="58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34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ctr" defTabSz="4321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075" indent="-324075" algn="l" defTabSz="4321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02162" indent="-270062" algn="l" defTabSz="432100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249" indent="-216050" algn="l" defTabSz="432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349" indent="-216050" algn="l" defTabSz="432100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44449" indent="-216050" algn="l" defTabSz="432100" rtl="0" eaLnBrk="1" latinLnBrk="0" hangingPunct="1">
        <a:spcBef>
          <a:spcPct val="20000"/>
        </a:spcBef>
        <a:buFont typeface="Arial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5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086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407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8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2100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1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2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83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4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5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46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7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46988" y="1425403"/>
            <a:ext cx="5229913" cy="2848830"/>
          </a:xfrm>
          <a:prstGeom prst="rect">
            <a:avLst/>
          </a:prstGeom>
          <a:solidFill>
            <a:srgbClr val="000090">
              <a:alpha val="41176"/>
            </a:srgbClr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0075" y="1425402"/>
            <a:ext cx="517682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presentation title to go here</a:t>
            </a: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 information to go here</a:t>
            </a:r>
          </a:p>
          <a:p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to go here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4905829"/>
            <a:ext cx="3618819" cy="1577521"/>
          </a:xfrm>
          <a:prstGeom prst="rect">
            <a:avLst/>
          </a:prstGeom>
          <a:solidFill>
            <a:srgbClr val="DC1915"/>
          </a:solidFill>
          <a:ln>
            <a:noFill/>
          </a:ln>
          <a:extLst/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4946650"/>
            <a:ext cx="2309813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5"/>
          <p:cNvSpPr txBox="1">
            <a:spLocks noChangeArrowheads="1"/>
          </p:cNvSpPr>
          <p:nvPr/>
        </p:nvSpPr>
        <p:spPr bwMode="auto">
          <a:xfrm>
            <a:off x="127998" y="5270046"/>
            <a:ext cx="3432765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GB" altLang="en-US" sz="1800" b="1" dirty="0" smtClean="0">
                <a:solidFill>
                  <a:schemeClr val="bg1"/>
                </a:solidFill>
              </a:rPr>
              <a:t>Collaboration for Leadership for Applied Health Research and Care Oxford</a:t>
            </a:r>
            <a:endParaRPr lang="en-GB" altLang="en-US" sz="1800" b="1" dirty="0">
              <a:solidFill>
                <a:schemeClr val="bg1"/>
              </a:solidFill>
            </a:endParaRPr>
          </a:p>
          <a:p>
            <a:endParaRPr lang="en-GB" alt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6" t="29881" r="4230" b="35780"/>
          <a:stretch/>
        </p:blipFill>
        <p:spPr bwMode="auto">
          <a:xfrm>
            <a:off x="3618820" y="4690535"/>
            <a:ext cx="5021943" cy="23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855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2303" y="1293220"/>
            <a:ext cx="5743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Page title to go here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2303" y="2559285"/>
            <a:ext cx="5743658" cy="2885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Bullet point style to look like this 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Bullet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point style to look like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this and can go across multiple lines </a:t>
            </a: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Bullet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point style to look like this </a:t>
            </a: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Bullet point style to look like this and can go across multiple lines</a:t>
            </a:r>
          </a:p>
        </p:txBody>
      </p:sp>
    </p:spTree>
    <p:extLst>
      <p:ext uri="{BB962C8B-B14F-4D97-AF65-F5344CB8AC3E}">
        <p14:creationId xmlns:p14="http://schemas.microsoft.com/office/powerpoint/2010/main" val="239957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 bwMode="auto">
          <a:xfrm>
            <a:off x="140833" y="5648329"/>
            <a:ext cx="7488238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1004888" rtl="0" eaLnBrk="0" fontAlgn="base" hangingPunct="0">
              <a:spcBef>
                <a:spcPct val="0"/>
              </a:spcBef>
              <a:spcAft>
                <a:spcPct val="0"/>
              </a:spcAft>
              <a:defRPr sz="2000" b="1" baseline="0">
                <a:solidFill>
                  <a:srgbClr val="5BBF21"/>
                </a:solidFill>
                <a:latin typeface="+mj-lt"/>
                <a:ea typeface="+mj-ea"/>
                <a:cs typeface="+mj-cs"/>
              </a:defRPr>
            </a:lvl1pPr>
            <a:lvl2pPr algn="ctr" defTabSz="100488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BBF21"/>
                </a:solidFill>
                <a:latin typeface="Arial" pitchFamily="34" charset="0"/>
              </a:defRPr>
            </a:lvl2pPr>
            <a:lvl3pPr algn="ctr" defTabSz="100488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BBF21"/>
                </a:solidFill>
                <a:latin typeface="Arial" pitchFamily="34" charset="0"/>
              </a:defRPr>
            </a:lvl3pPr>
            <a:lvl4pPr algn="ctr" defTabSz="100488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BBF21"/>
                </a:solidFill>
                <a:latin typeface="Arial" pitchFamily="34" charset="0"/>
              </a:defRPr>
            </a:lvl4pPr>
            <a:lvl5pPr algn="ctr" defTabSz="100488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BBF21"/>
                </a:solidFill>
                <a:latin typeface="Arial" pitchFamily="34" charset="0"/>
              </a:defRPr>
            </a:lvl5pPr>
            <a:lvl6pPr marL="457200" algn="ctr" defTabSz="100488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BBF21"/>
                </a:solidFill>
                <a:latin typeface="Arial" pitchFamily="34" charset="0"/>
              </a:defRPr>
            </a:lvl6pPr>
            <a:lvl7pPr marL="914400" algn="ctr" defTabSz="100488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BBF21"/>
                </a:solidFill>
                <a:latin typeface="Arial" pitchFamily="34" charset="0"/>
              </a:defRPr>
            </a:lvl7pPr>
            <a:lvl8pPr marL="1371600" algn="ctr" defTabSz="100488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BBF21"/>
                </a:solidFill>
                <a:latin typeface="Arial" pitchFamily="34" charset="0"/>
              </a:defRPr>
            </a:lvl8pPr>
            <a:lvl9pPr marL="1828800" algn="ctr" defTabSz="100488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BBF21"/>
                </a:solidFill>
                <a:latin typeface="Arial" pitchFamily="34" charset="0"/>
              </a:defRPr>
            </a:lvl9pPr>
          </a:lstStyle>
          <a:p>
            <a:pPr algn="l"/>
            <a:r>
              <a:rPr lang="en-GB" altLang="en-US" sz="11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research is funded by the National Institute for Health Research </a:t>
            </a:r>
            <a:r>
              <a:rPr lang="en-GB" altLang="en-US" sz="11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Collaboration for</a:t>
            </a:r>
          </a:p>
          <a:p>
            <a:pPr algn="l"/>
            <a:r>
              <a:rPr lang="en-GB" altLang="en-US" sz="11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Leadership for Applied Health Research and Care (NIHR CLAHRC) Oxford. </a:t>
            </a:r>
            <a:r>
              <a:rPr lang="en-GB" altLang="en-US" sz="11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altLang="en-US" sz="11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views </a:t>
            </a:r>
            <a:endParaRPr lang="en-GB" altLang="en-US" sz="11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altLang="en-US" sz="11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expressed </a:t>
            </a:r>
            <a:r>
              <a:rPr lang="en-GB" altLang="en-US" sz="11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those of the authors </a:t>
            </a:r>
            <a:r>
              <a:rPr lang="en-GB" altLang="en-US" sz="11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altLang="en-US" sz="11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necessarily those of the NIHR</a:t>
            </a:r>
            <a:r>
              <a:rPr lang="en-GB" altLang="en-US" sz="11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11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NHS </a:t>
            </a:r>
            <a:endParaRPr lang="en-GB" altLang="en-US" sz="11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altLang="en-US" sz="11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GB" altLang="en-US" sz="11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Department of Health.</a:t>
            </a:r>
          </a:p>
        </p:txBody>
      </p:sp>
      <p:pic>
        <p:nvPicPr>
          <p:cNvPr id="5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279" y="5492297"/>
            <a:ext cx="21844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769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pening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pening slide alterna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1359</TotalTime>
  <Words>121</Words>
  <Application>Microsoft Office PowerPoint</Application>
  <PresentationFormat>Custom</PresentationFormat>
  <Paragraphs>17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Opening slide</vt:lpstr>
      <vt:lpstr>Opening slide alternative</vt:lpstr>
      <vt:lpstr>Text slide</vt:lpstr>
      <vt:lpstr>PowerPoint Presentation</vt:lpstr>
      <vt:lpstr>PowerPoint Presentation</vt:lpstr>
      <vt:lpstr>PowerPoint Presentation</vt:lpstr>
    </vt:vector>
  </TitlesOfParts>
  <Company>UofO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Chinn</dc:creator>
  <cp:lastModifiedBy>Dan Richards-Doran</cp:lastModifiedBy>
  <cp:revision>59</cp:revision>
  <dcterms:created xsi:type="dcterms:W3CDTF">2014-03-20T14:30:16Z</dcterms:created>
  <dcterms:modified xsi:type="dcterms:W3CDTF">2017-04-04T13:26:38Z</dcterms:modified>
</cp:coreProperties>
</file>