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0" r:id="rId3"/>
  </p:sldMasterIdLst>
  <p:notesMasterIdLst>
    <p:notesMasterId r:id="rId7"/>
  </p:notesMasterIdLst>
  <p:sldIdLst>
    <p:sldId id="257" r:id="rId4"/>
    <p:sldId id="258" r:id="rId5"/>
    <p:sldId id="265" r:id="rId6"/>
  </p:sldIdLst>
  <p:sldSz cx="8640763" cy="6483350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114" y="126"/>
      </p:cViewPr>
      <p:guideLst>
        <p:guide orient="horz" pos="2042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3D92-ACAD-4E86-916E-9FA1043A6EB4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CCBA5-D0A0-41FC-AB47-4A924F7A4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6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CCBA5-D0A0-41FC-AB47-4A924F7A40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8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WattsDSC_0055_retouchedforPP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40763" cy="5668279"/>
          </a:xfrm>
          <a:prstGeom prst="rect">
            <a:avLst/>
          </a:prstGeom>
        </p:spPr>
      </p:pic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9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atts_punts_retouchedforPP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75"/>
          <a:stretch/>
        </p:blipFill>
        <p:spPr>
          <a:xfrm>
            <a:off x="0" y="815070"/>
            <a:ext cx="8638032" cy="4105273"/>
          </a:xfrm>
          <a:prstGeom prst="rect">
            <a:avLst/>
          </a:prstGeom>
        </p:spPr>
      </p:pic>
      <p:pic>
        <p:nvPicPr>
          <p:cNvPr id="16" name="Picture 15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9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9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988" y="1425403"/>
            <a:ext cx="5229913" cy="2848830"/>
          </a:xfrm>
          <a:prstGeom prst="rect">
            <a:avLst/>
          </a:prstGeom>
          <a:solidFill>
            <a:srgbClr val="000090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75" y="1425402"/>
            <a:ext cx="51768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presentation title to go here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information to go here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to go here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905829"/>
            <a:ext cx="2262188" cy="1577521"/>
          </a:xfrm>
          <a:prstGeom prst="rect">
            <a:avLst/>
          </a:prstGeom>
          <a:solidFill>
            <a:srgbClr val="76BC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4946650"/>
            <a:ext cx="230981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86055" y="5241018"/>
            <a:ext cx="1727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800" b="1" dirty="0">
                <a:solidFill>
                  <a:schemeClr val="bg1"/>
                </a:solidFill>
              </a:rPr>
              <a:t>School for </a:t>
            </a:r>
          </a:p>
          <a:p>
            <a:r>
              <a:rPr lang="en-GB" altLang="en-US" sz="1800" b="1" dirty="0">
                <a:solidFill>
                  <a:schemeClr val="bg1"/>
                </a:solidFill>
              </a:rPr>
              <a:t>Primary Care Research</a:t>
            </a:r>
          </a:p>
          <a:p>
            <a:endParaRPr lang="en-GB" altLang="en-US" dirty="0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099310" y="5099943"/>
            <a:ext cx="4878387" cy="123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0015" tIns="190008" rIns="380015" bIns="19000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en-GB" sz="1100" dirty="0" smtClean="0"/>
              <a:t>The National Institute for Health Research School for </a:t>
            </a:r>
            <a:br>
              <a:rPr lang="en-GB" sz="1100" dirty="0" smtClean="0"/>
            </a:br>
            <a:r>
              <a:rPr lang="en-GB" sz="1100" dirty="0" smtClean="0"/>
              <a:t>Primary Care Research (NIHR SPCR) is a partnership </a:t>
            </a:r>
            <a:br>
              <a:rPr lang="en-GB" sz="1100" dirty="0" smtClean="0"/>
            </a:br>
            <a:r>
              <a:rPr lang="en-GB" sz="1100" dirty="0" smtClean="0"/>
              <a:t>between the Universities of Bristol, Cambridge, </a:t>
            </a:r>
            <a:r>
              <a:rPr lang="en-GB" sz="1100" dirty="0" err="1" smtClean="0"/>
              <a:t>Keele</a:t>
            </a:r>
            <a:r>
              <a:rPr lang="en-GB" sz="1100" dirty="0" smtClean="0"/>
              <a:t>, Manchester, Newcastle, Nottingham, Oxford, 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 smtClean="0"/>
              <a:t>Southampton and University College London</a:t>
            </a:r>
            <a:r>
              <a:rPr lang="en-GB" sz="900" dirty="0" smtClean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29881" r="4230" b="35780"/>
          <a:stretch/>
        </p:blipFill>
        <p:spPr bwMode="auto">
          <a:xfrm>
            <a:off x="3618820" y="4690535"/>
            <a:ext cx="5021943" cy="23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5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Page title to go here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559285"/>
            <a:ext cx="5743658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Bullet point style to look like this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Bullet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point style to look like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and can go across multiple lines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Bullet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point style to look like this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Bullet point style to look like this and can go across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23995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40833" y="5764441"/>
            <a:ext cx="7488238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5BBF21"/>
                </a:solidFill>
                <a:latin typeface="+mj-lt"/>
                <a:ea typeface="+mj-ea"/>
                <a:cs typeface="+mj-cs"/>
              </a:defRPr>
            </a:lvl1pPr>
            <a:lvl2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2pPr>
            <a:lvl3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3pPr>
            <a:lvl4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4pPr>
            <a:lvl5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5pPr>
            <a:lvl6pPr marL="4572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6pPr>
            <a:lvl7pPr marL="9144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7pPr>
            <a:lvl8pPr marL="13716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8pPr>
            <a:lvl9pPr marL="18288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research is funded by the National Institute for Health Research School for </a:t>
            </a:r>
          </a:p>
          <a:p>
            <a:pPr algn="l"/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Research (NIHR SPCR). The views expressed are those of the authors </a:t>
            </a:r>
          </a:p>
          <a:p>
            <a:pPr algn="l"/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not necessarily those of the NIHR, the NHS or the Department of Health.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79" y="5492297"/>
            <a:ext cx="21844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6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118</Words>
  <Application>Microsoft Office PowerPoint</Application>
  <PresentationFormat>Custom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Opening slide</vt:lpstr>
      <vt:lpstr>Opening slide alternative</vt:lpstr>
      <vt:lpstr>Text slide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Dan Richards-Doran</cp:lastModifiedBy>
  <cp:revision>57</cp:revision>
  <dcterms:created xsi:type="dcterms:W3CDTF">2014-03-20T14:30:16Z</dcterms:created>
  <dcterms:modified xsi:type="dcterms:W3CDTF">2017-07-03T14:33:19Z</dcterms:modified>
</cp:coreProperties>
</file>