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87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9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01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65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6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2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4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3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9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66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25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9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2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6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4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1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CBD8-D351-4F0C-9273-F3829A8F73E2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525E-EDBF-4FA3-A471-E5F09D3EBE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29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dev.oncology.ox.ac.uk/sites/default/files/SAM_0298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29" y="2520778"/>
            <a:ext cx="3813175" cy="28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86" y="435428"/>
            <a:ext cx="11895436" cy="1862059"/>
          </a:xfrm>
        </p:spPr>
        <p:txBody>
          <a:bodyPr>
            <a:normAutofit/>
          </a:bodyPr>
          <a:lstStyle/>
          <a:p>
            <a:r>
              <a:rPr lang="en-GB" dirty="0" smtClean="0"/>
              <a:t>Top tips for</a:t>
            </a:r>
            <a:br>
              <a:rPr lang="en-GB" dirty="0" smtClean="0"/>
            </a:br>
            <a:r>
              <a:rPr lang="en-GB" dirty="0" smtClean="0"/>
              <a:t>presenting at an exhibition</a:t>
            </a:r>
            <a:endParaRPr lang="en-GB" dirty="0"/>
          </a:p>
        </p:txBody>
      </p:sp>
      <p:pic>
        <p:nvPicPr>
          <p:cNvPr id="1026" name="Picture 2" descr="https://s-media-cache-ak0.pinimg.com/736x/f4/6d/60/f46d60862678a5bf29858c442933ff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9" y="2520778"/>
            <a:ext cx="4499661" cy="29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node.biologists.com/wp-content/uploads/2014/03/IMG_38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73" y="4678370"/>
            <a:ext cx="2468213" cy="185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upcenter.mtu.edu/education/sciencefair/2011/IMG_68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12" y="4018627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10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 talking to?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41379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Town Hall:</a:t>
            </a:r>
          </a:p>
          <a:p>
            <a:pPr lvl="1"/>
            <a:r>
              <a:rPr lang="en-GB" dirty="0" smtClean="0"/>
              <a:t>Likely to be people already interested in science.</a:t>
            </a:r>
          </a:p>
          <a:p>
            <a:pPr lvl="1"/>
            <a:r>
              <a:rPr lang="en-GB" dirty="0" smtClean="0"/>
              <a:t>They may have their children with them and are looking for an educational/fun activity.</a:t>
            </a:r>
          </a:p>
          <a:p>
            <a:pPr lvl="1"/>
            <a:endParaRPr lang="en-GB" dirty="0"/>
          </a:p>
          <a:p>
            <a:r>
              <a:rPr lang="en-GB" b="1" dirty="0" smtClean="0"/>
              <a:t>High Street:</a:t>
            </a:r>
          </a:p>
          <a:p>
            <a:pPr lvl="1"/>
            <a:r>
              <a:rPr lang="en-GB" dirty="0" smtClean="0"/>
              <a:t>A wide variety! Could be anyone. They may question our research or challenge us based on their own experiences of smoking cessation.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Some may have personal issues around our topic.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Assume our visitors are very intelligent – but not necessarily knowledgeable about the topic. Do not patronise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73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start a conversation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Don’t pounce! Think about how you like to be treated in a shop.</a:t>
            </a:r>
          </a:p>
          <a:p>
            <a:r>
              <a:rPr lang="en-GB" dirty="0" smtClean="0"/>
              <a:t>Ascertain your visitor’s interest to start with, ask them:</a:t>
            </a:r>
          </a:p>
          <a:p>
            <a:pPr lvl="1"/>
            <a:r>
              <a:rPr lang="en-GB" dirty="0" smtClean="0"/>
              <a:t>Have you come across this sort of research before?</a:t>
            </a:r>
          </a:p>
          <a:p>
            <a:pPr lvl="1"/>
            <a:r>
              <a:rPr lang="en-GB" dirty="0" smtClean="0"/>
              <a:t>Is this a particular interest of yours?</a:t>
            </a:r>
          </a:p>
          <a:p>
            <a:pPr lvl="1"/>
            <a:r>
              <a:rPr lang="en-GB" dirty="0" smtClean="0"/>
              <a:t>Do you know what these chemicals are?</a:t>
            </a:r>
          </a:p>
          <a:p>
            <a:pPr lvl="1"/>
            <a:r>
              <a:rPr lang="en-GB" dirty="0" smtClean="0"/>
              <a:t>Have you seen something like this before?</a:t>
            </a:r>
          </a:p>
          <a:p>
            <a:pPr lvl="1"/>
            <a:r>
              <a:rPr lang="en-GB" dirty="0" smtClean="0"/>
              <a:t>Would you like to play our game?</a:t>
            </a:r>
          </a:p>
          <a:p>
            <a:pPr lvl="1"/>
            <a:endParaRPr lang="en-GB" dirty="0"/>
          </a:p>
          <a:p>
            <a:r>
              <a:rPr lang="en-GB" dirty="0" smtClean="0"/>
              <a:t>Don’t simply just give stuff away, make the visitor earn it.</a:t>
            </a:r>
          </a:p>
          <a:p>
            <a:r>
              <a:rPr lang="en-GB" dirty="0" smtClean="0"/>
              <a:t>If there are children, go straight for the make and take activity.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48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performing and facilitating, not presenting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about trying to have a conversation, our activities are prompts.</a:t>
            </a:r>
          </a:p>
          <a:p>
            <a:r>
              <a:rPr lang="en-GB" dirty="0" smtClean="0"/>
              <a:t>Remain calm and relaxed. Speak slowly.</a:t>
            </a:r>
          </a:p>
          <a:p>
            <a:r>
              <a:rPr lang="en-GB" dirty="0" smtClean="0"/>
              <a:t>Try to establish some rapport</a:t>
            </a:r>
          </a:p>
          <a:p>
            <a:r>
              <a:rPr lang="en-GB" dirty="0" smtClean="0"/>
              <a:t>Be confident, do not read off the sheet. Remember some facts and figures.</a:t>
            </a:r>
          </a:p>
          <a:p>
            <a:r>
              <a:rPr lang="en-GB" dirty="0" smtClean="0"/>
              <a:t>Keep your answers jargon free</a:t>
            </a:r>
          </a:p>
          <a:p>
            <a:r>
              <a:rPr lang="en-GB" dirty="0" smtClean="0"/>
              <a:t>Develop a short patter for your activity – but try to tailor it to the person your are speaking 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8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85" y="2655546"/>
            <a:ext cx="10515600" cy="1325563"/>
          </a:xfrm>
        </p:spPr>
        <p:txBody>
          <a:bodyPr/>
          <a:lstStyle/>
          <a:p>
            <a:r>
              <a:rPr lang="en-GB" dirty="0" smtClean="0"/>
              <a:t>What questions will we get asked?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36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the value of this research?</a:t>
            </a:r>
          </a:p>
          <a:p>
            <a:r>
              <a:rPr lang="en-GB" dirty="0" smtClean="0"/>
              <a:t>Why isn’t this money being spent on treatment?</a:t>
            </a:r>
          </a:p>
          <a:p>
            <a:r>
              <a:rPr lang="en-GB" dirty="0" smtClean="0"/>
              <a:t>What are the implications of our research?</a:t>
            </a:r>
          </a:p>
          <a:p>
            <a:r>
              <a:rPr lang="en-GB" dirty="0" smtClean="0"/>
              <a:t>How do we get this research into practice?</a:t>
            </a:r>
          </a:p>
          <a:p>
            <a:endParaRPr lang="en-GB" dirty="0"/>
          </a:p>
          <a:p>
            <a:r>
              <a:rPr lang="en-GB" dirty="0" smtClean="0"/>
              <a:t>Where is the toilet?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09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Assume visitors to be intelligent</a:t>
            </a:r>
          </a:p>
          <a:p>
            <a:r>
              <a:rPr lang="en-GB" dirty="0" smtClean="0"/>
              <a:t>Remember our visitors may be hesitant in engaging us in conversation – they don’t want a lecture.</a:t>
            </a:r>
          </a:p>
          <a:p>
            <a:r>
              <a:rPr lang="en-GB" dirty="0" smtClean="0"/>
              <a:t>Put our visitors at ease.</a:t>
            </a:r>
          </a:p>
          <a:p>
            <a:r>
              <a:rPr lang="en-GB" dirty="0" smtClean="0"/>
              <a:t>SMILE! Be pleasant and welcoming. We are not selling</a:t>
            </a:r>
          </a:p>
          <a:p>
            <a:r>
              <a:rPr lang="en-GB" dirty="0" smtClean="0"/>
              <a:t>Treat visitors with courtesy and respect.</a:t>
            </a:r>
          </a:p>
          <a:p>
            <a:r>
              <a:rPr lang="en-GB" dirty="0" smtClean="0"/>
              <a:t>Remember that some of our visitors may have personal issues around the topic.</a:t>
            </a:r>
          </a:p>
          <a:p>
            <a:r>
              <a:rPr lang="en-GB" dirty="0" smtClean="0"/>
              <a:t>Let people move on.</a:t>
            </a:r>
          </a:p>
          <a:p>
            <a:r>
              <a:rPr lang="en-GB" dirty="0" smtClean="0"/>
              <a:t>Behave appropriately with children.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13" y="196051"/>
            <a:ext cx="1762761" cy="20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4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Sit down at the stand</a:t>
            </a:r>
          </a:p>
          <a:p>
            <a:r>
              <a:rPr lang="en-GB" dirty="0" smtClean="0"/>
              <a:t>Stand with your arms folded</a:t>
            </a:r>
          </a:p>
          <a:p>
            <a:r>
              <a:rPr lang="en-GB" dirty="0" smtClean="0"/>
              <a:t>Just talk to colleagues</a:t>
            </a:r>
          </a:p>
          <a:p>
            <a:r>
              <a:rPr lang="en-GB" dirty="0" smtClean="0"/>
              <a:t>Pounce on each visitor, chose your moment carefully.</a:t>
            </a:r>
          </a:p>
          <a:p>
            <a:r>
              <a:rPr lang="en-GB" dirty="0" smtClean="0"/>
              <a:t>Eat and drink on the stand, it looks unprofessional.</a:t>
            </a:r>
          </a:p>
          <a:p>
            <a:r>
              <a:rPr lang="en-GB" dirty="0" smtClean="0"/>
              <a:t>Force material onto people</a:t>
            </a:r>
          </a:p>
          <a:p>
            <a:endParaRPr lang="en-GB" dirty="0"/>
          </a:p>
          <a:p>
            <a:r>
              <a:rPr lang="en-GB" dirty="0" smtClean="0"/>
              <a:t>We don’t want all of you stood behind the table – walk around it. The table acts as a barrier.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86" y="376068"/>
            <a:ext cx="2070570" cy="20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06" y="1309817"/>
            <a:ext cx="9127524" cy="45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21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23</TotalTime>
  <Words>450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Top tips for presenting at an exhibition</vt:lpstr>
      <vt:lpstr>Who are we talking to?</vt:lpstr>
      <vt:lpstr>How to start a conversation</vt:lpstr>
      <vt:lpstr>You are performing and facilitating, not presenting</vt:lpstr>
      <vt:lpstr>What questions will we get asked?</vt:lpstr>
      <vt:lpstr>PowerPoint Presentation</vt:lpstr>
      <vt:lpstr>Do:</vt:lpstr>
      <vt:lpstr>Don’t: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tips for presenting at an exhibition</dc:title>
  <dc:creator>Dan Richards-Doran</dc:creator>
  <cp:lastModifiedBy>Dan Richards-Doran</cp:lastModifiedBy>
  <cp:revision>5</cp:revision>
  <dcterms:created xsi:type="dcterms:W3CDTF">2016-06-20T09:38:54Z</dcterms:created>
  <dcterms:modified xsi:type="dcterms:W3CDTF">2017-03-14T17:10:23Z</dcterms:modified>
</cp:coreProperties>
</file>