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8" r:id="rId5"/>
    <p:sldId id="259" r:id="rId6"/>
    <p:sldId id="260" r:id="rId7"/>
    <p:sldId id="261" r:id="rId8"/>
    <p:sldId id="265" r:id="rId9"/>
    <p:sldId id="262" r:id="rId10"/>
    <p:sldId id="264" r:id="rId11"/>
    <p:sldId id="263" r:id="rId12"/>
    <p:sldId id="266" r:id="rId13"/>
  </p:sldIdLst>
  <p:sldSz cx="8640763" cy="6483350"/>
  <p:notesSz cx="7099300" cy="10234613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27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17"/>
    <p:restoredTop sz="50097"/>
  </p:normalViewPr>
  <p:slideViewPr>
    <p:cSldViewPr snapToGrid="0" snapToObjects="1">
      <p:cViewPr varScale="1">
        <p:scale>
          <a:sx n="60" d="100"/>
          <a:sy n="60" d="100"/>
        </p:scale>
        <p:origin x="1374" y="42"/>
      </p:cViewPr>
      <p:guideLst>
        <p:guide orient="horz" pos="2042"/>
        <p:guide pos="272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C2D65-102D-446E-9EB4-674A350F8CEC}" type="datetimeFigureOut">
              <a:rPr lang="en-GB" smtClean="0"/>
              <a:t>27/05/2016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E3616-A962-47ED-9B78-F99F1923F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50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93A06-4AC9-4EDC-AEB2-BEB3360F1844}" type="datetimeFigureOut">
              <a:rPr lang="en-GB" smtClean="0"/>
              <a:t>27/05/2016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0675B-EB8F-4D8D-8DDA-D3B0769195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88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0675B-EB8F-4D8D-8DDA-D3B0769195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76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" y="120652"/>
            <a:ext cx="1798064" cy="5849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46"/>
            <a:ext cx="8640763" cy="57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" y="120652"/>
            <a:ext cx="1798064" cy="5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" y="120652"/>
            <a:ext cx="1798064" cy="58499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rgbClr val="002147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003" y="1863725"/>
            <a:ext cx="5476504" cy="2954655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strategy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vidence and innovation in primary care</a:t>
            </a:r>
          </a:p>
          <a:p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McManus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– Department Research Committee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2844"/>
          <a:stretch/>
        </p:blipFill>
        <p:spPr>
          <a:xfrm>
            <a:off x="1815971" y="977900"/>
            <a:ext cx="4661029" cy="47835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4902" y="5666253"/>
            <a:ext cx="745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– any questions?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051920"/>
            <a:ext cx="74575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need a research strategy?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590803"/>
            <a:ext cx="7292497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has grown organically.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focus on our strengths while identifying and nurturing new areas of interest.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clear national and international profile and to be more vigilant to the shifting external landscape/national priorities.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to ensure each research group is included in departmental priorities.</a:t>
            </a:r>
          </a:p>
        </p:txBody>
      </p:sp>
    </p:spTree>
    <p:extLst>
      <p:ext uri="{BB962C8B-B14F-4D97-AF65-F5344CB8AC3E}">
        <p14:creationId xmlns:p14="http://schemas.microsoft.com/office/powerpoint/2010/main" val="21638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051920"/>
            <a:ext cx="745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new research themes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076685"/>
            <a:ext cx="71570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research themes are a broad representation of what we do. 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 of: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key research themes</a:t>
            </a:r>
          </a:p>
          <a:p>
            <a:pPr marL="612100" lvl="1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cross-department themes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to galvanize understanding of our key strengths – both internally and externally.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4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2844"/>
          <a:stretch/>
        </p:blipFill>
        <p:spPr>
          <a:xfrm>
            <a:off x="1629704" y="977900"/>
            <a:ext cx="5228296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1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051920"/>
            <a:ext cx="745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approach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1927736"/>
            <a:ext cx="574365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strategy has been developed through consultation with heads of research groups.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research group fits into at least one theme – we don’t intend to leave anyone out.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themes leave room for growth in emerging areas, (big data, pregnancy).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demonstrate the multi-disciplinary nature of our work.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2844"/>
          <a:stretch/>
        </p:blipFill>
        <p:spPr>
          <a:xfrm>
            <a:off x="6737470" y="4635500"/>
            <a:ext cx="169532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434" y="2753721"/>
            <a:ext cx="74575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evolving mix 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themes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2844"/>
          <a:stretch/>
        </p:blipFill>
        <p:spPr>
          <a:xfrm>
            <a:off x="6737470" y="4635500"/>
            <a:ext cx="169532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051920"/>
            <a:ext cx="74575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vision: Fewer, bigger, better studies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319989"/>
            <a:ext cx="57436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 will be encouraged and supported to develop proposals for ‘Unit’ or ‘Centre’ status.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research areas will be nurtured.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strategy is dynamic not fixed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2844"/>
          <a:stretch/>
        </p:blipFill>
        <p:spPr>
          <a:xfrm>
            <a:off x="6737470" y="4635500"/>
            <a:ext cx="169532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051920"/>
            <a:ext cx="745759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vision: Fewer, bigger, better studies</a:t>
            </a: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3" y="2533885"/>
            <a:ext cx="5743658" cy="437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Committee aims to: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our methodological researchers.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professional development and training.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new collaborations and sources of funding.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forward pathways to impact.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2844"/>
          <a:stretch/>
        </p:blipFill>
        <p:spPr>
          <a:xfrm>
            <a:off x="6737470" y="4635500"/>
            <a:ext cx="169532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051920"/>
            <a:ext cx="7457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path to REF 2020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2" y="2395339"/>
            <a:ext cx="574365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do a practice REF this autumn.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means identifying outputs – publications and impact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Trish Greenhalgh is leading work on supporting impact in the department.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to get better at telling the story of research impacts - ongoing rather than every five years.</a:t>
            </a:r>
          </a:p>
          <a:p>
            <a:pPr marL="180000" indent="-180000">
              <a:spcAft>
                <a:spcPts val="1500"/>
              </a:spcAft>
              <a:buFont typeface="Arial"/>
              <a:buChar char="•"/>
            </a:pPr>
            <a:endParaRPr lang="en-US" sz="2400" b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8" r="2844"/>
          <a:stretch/>
        </p:blipFill>
        <p:spPr>
          <a:xfrm>
            <a:off x="6737470" y="4635500"/>
            <a:ext cx="1695329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328</Words>
  <Application>Microsoft Office PowerPoint</Application>
  <PresentationFormat>Custom</PresentationFormat>
  <Paragraphs>42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Opening slide</vt:lpstr>
      <vt:lpstr>Opening slide alternative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Dan Richards-Doran</cp:lastModifiedBy>
  <cp:revision>73</cp:revision>
  <dcterms:created xsi:type="dcterms:W3CDTF">2014-03-20T14:30:16Z</dcterms:created>
  <dcterms:modified xsi:type="dcterms:W3CDTF">2016-05-27T12:10:50Z</dcterms:modified>
</cp:coreProperties>
</file>