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60" r:id="rId3"/>
    <p:sldMasterId id="2147483664" r:id="rId4"/>
  </p:sldMasterIdLst>
  <p:notesMasterIdLst>
    <p:notesMasterId r:id="rId21"/>
  </p:notesMasterIdLst>
  <p:sldIdLst>
    <p:sldId id="256" r:id="rId5"/>
    <p:sldId id="258" r:id="rId6"/>
    <p:sldId id="260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</p:sldIdLst>
  <p:sldSz cx="11525250" cy="6483350"/>
  <p:notesSz cx="6858000" cy="9144000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2" userDrawn="1">
          <p15:clr>
            <a:srgbClr val="A4A3A4"/>
          </p15:clr>
        </p15:guide>
        <p15:guide id="2" pos="36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CC00"/>
    <a:srgbClr val="EEFA50"/>
    <a:srgbClr val="00214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930" y="48"/>
      </p:cViewPr>
      <p:guideLst>
        <p:guide orient="horz" pos="2042"/>
        <p:guide pos="363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0402B-2196-4C6E-9A3C-8841FEE39740}" type="datetimeFigureOut">
              <a:rPr lang="en-GB" smtClean="0"/>
              <a:t>19/10/2023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9FF4C-48FC-4863-BBC4-308206D6F2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22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1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73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90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88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29523A6B-9077-41E9-BC1C-2E56DA2D99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C90A40-445B-4078-84F6-7F398169CA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F85E46A7-F3F1-493B-A6E2-2863EE62F6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511A92-F34C-489C-83AD-4601F02C41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08929B16-FDF7-4AA6-A2A9-39A89E7BD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34D9-F1AE-452C-942D-BBCD81D23E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x_small_cmyk_pos_rect.jpg">
            <a:extLst>
              <a:ext uri="{FF2B5EF4-FFF2-40B4-BE49-F238E27FC236}">
                <a16:creationId xmlns:a16="http://schemas.microsoft.com/office/drawing/2014/main" id="{08929B16-FDF7-4AA6-A2A9-39A89E7BD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058" y="120653"/>
            <a:ext cx="1899157" cy="58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34D9-F1AE-452C-942D-BBCD81D23E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5" y="120652"/>
            <a:ext cx="1798064" cy="584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41E2E-BF1D-4781-8F87-A4119B0801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815074"/>
            <a:ext cx="11525250" cy="5668279"/>
          </a:xfrm>
          <a:prstGeom prst="rect">
            <a:avLst/>
          </a:prstGeom>
          <a:solidFill>
            <a:srgbClr val="002147"/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67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25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576306" rtl="0" eaLnBrk="1" latinLnBrk="0" hangingPunct="1">
        <a:spcBef>
          <a:spcPct val="0"/>
        </a:spcBef>
        <a:buNone/>
        <a:defRPr sz="56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230" indent="-432230" algn="l" defTabSz="576306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1pPr>
      <a:lvl2pPr marL="936497" indent="-360191" algn="l" defTabSz="576306" rtl="0" eaLnBrk="1" latinLnBrk="0" hangingPunct="1">
        <a:spcBef>
          <a:spcPct val="20000"/>
        </a:spcBef>
        <a:buFont typeface="Arial"/>
        <a:buChar char="–"/>
        <a:defRPr sz="3468" kern="1200">
          <a:solidFill>
            <a:schemeClr val="tx1"/>
          </a:solidFill>
          <a:latin typeface="+mn-lt"/>
          <a:ea typeface="+mn-ea"/>
          <a:cs typeface="+mn-cs"/>
        </a:defRPr>
      </a:lvl2pPr>
      <a:lvl3pPr marL="1440764" indent="-288153" algn="l" defTabSz="576306" rtl="0" eaLnBrk="1" latinLnBrk="0" hangingPunct="1">
        <a:spcBef>
          <a:spcPct val="20000"/>
        </a:spcBef>
        <a:buFont typeface="Arial"/>
        <a:buChar char="•"/>
        <a:defRPr sz="3068" kern="1200">
          <a:solidFill>
            <a:schemeClr val="tx1"/>
          </a:solidFill>
          <a:latin typeface="+mn-lt"/>
          <a:ea typeface="+mn-ea"/>
          <a:cs typeface="+mn-cs"/>
        </a:defRPr>
      </a:lvl3pPr>
      <a:lvl4pPr marL="2017070" indent="-288153" algn="l" defTabSz="576306" rtl="0" eaLnBrk="1" latinLnBrk="0" hangingPunct="1">
        <a:spcBef>
          <a:spcPct val="20000"/>
        </a:spcBef>
        <a:buFont typeface="Arial"/>
        <a:buChar char="–"/>
        <a:defRPr sz="2534" kern="1200">
          <a:solidFill>
            <a:schemeClr val="tx1"/>
          </a:solidFill>
          <a:latin typeface="+mn-lt"/>
          <a:ea typeface="+mn-ea"/>
          <a:cs typeface="+mn-cs"/>
        </a:defRPr>
      </a:lvl4pPr>
      <a:lvl5pPr marL="2593375" indent="-288153" algn="l" defTabSz="576306" rtl="0" eaLnBrk="1" latinLnBrk="0" hangingPunct="1">
        <a:spcBef>
          <a:spcPct val="20000"/>
        </a:spcBef>
        <a:buFont typeface="Arial"/>
        <a:buChar char="»"/>
        <a:defRPr sz="2534" kern="1200">
          <a:solidFill>
            <a:schemeClr val="tx1"/>
          </a:solidFill>
          <a:latin typeface="+mn-lt"/>
          <a:ea typeface="+mn-ea"/>
          <a:cs typeface="+mn-cs"/>
        </a:defRPr>
      </a:lvl5pPr>
      <a:lvl6pPr marL="3169681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6pPr>
      <a:lvl7pPr marL="3745987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7pPr>
      <a:lvl8pPr marL="4322294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8pPr>
      <a:lvl9pPr marL="4898599" indent="-288153" algn="l" defTabSz="576306" rtl="0" eaLnBrk="1" latinLnBrk="0" hangingPunct="1">
        <a:spcBef>
          <a:spcPct val="20000"/>
        </a:spcBef>
        <a:buFont typeface="Arial"/>
        <a:buChar char="•"/>
        <a:defRPr sz="25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57630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152611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728917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30522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2881530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457834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034139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610446" algn="l" defTabSz="576306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3381" y="1607008"/>
            <a:ext cx="7304688" cy="3766031"/>
          </a:xfrm>
          <a:prstGeom prst="rect">
            <a:avLst/>
          </a:prstGeom>
          <a:solidFill>
            <a:srgbClr val="FFFFFF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6402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NDPCHS Christmas Party</a:t>
            </a:r>
            <a:endParaRPr lang="en-US" sz="640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Date!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67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October 2023</a:t>
            </a:r>
            <a:endParaRPr 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" y="830683"/>
            <a:ext cx="11525251" cy="5652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7296" y="-161514"/>
            <a:ext cx="420107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Fairy tale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753" y="2513669"/>
            <a:ext cx="2154142" cy="2708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410" y="2198753"/>
            <a:ext cx="2270818" cy="2614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632"/>
          <a:stretch/>
        </p:blipFill>
        <p:spPr>
          <a:xfrm>
            <a:off x="527240" y="1827793"/>
            <a:ext cx="1969605" cy="2985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515" y="3674480"/>
            <a:ext cx="2543530" cy="2419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858" y="1114441"/>
            <a:ext cx="2381233" cy="2168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1620" y="1650821"/>
            <a:ext cx="2771841" cy="3539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Fairies, Gold, Egg and Bears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17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6461"/>
            <a:ext cx="11525251" cy="565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47" y="1109266"/>
            <a:ext cx="4734639" cy="3144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1867606"/>
            <a:ext cx="4576416" cy="4315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296" y="-139202"/>
            <a:ext cx="48873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Previous year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76461"/>
            <a:ext cx="11525251" cy="565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899" y="1892124"/>
            <a:ext cx="7693550" cy="4241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4229" y="-118747"/>
            <a:ext cx="7213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Art &amp; Literature 2022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683"/>
            <a:ext cx="11525251" cy="565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83" y="1037670"/>
            <a:ext cx="3014249" cy="2541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128" y="3318968"/>
            <a:ext cx="3153555" cy="23130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396" y="2385974"/>
            <a:ext cx="3301111" cy="2403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4229" y="-118747"/>
            <a:ext cx="7213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We really go for it…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3714" y="3657016"/>
            <a:ext cx="1262743" cy="61555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70s disco theme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006396" y="4912502"/>
            <a:ext cx="1610633" cy="3539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Sci-fi &amp; Cosplay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307507" y="5752622"/>
            <a:ext cx="1610633" cy="3539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At the Cinema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0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33" t="1876" r="2514" b="2519"/>
          <a:stretch/>
        </p:blipFill>
        <p:spPr>
          <a:xfrm>
            <a:off x="641744" y="1429014"/>
            <a:ext cx="4165600" cy="3643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942160" y="2365026"/>
            <a:ext cx="5600960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91150">
                <a:schemeClr val="tx1">
                  <a:lumMod val="50000"/>
                  <a:lumOff val="50000"/>
                </a:schemeClr>
              </a:gs>
              <a:gs pos="64608">
                <a:schemeClr val="tx1">
                  <a:lumMod val="65000"/>
                  <a:lumOff val="3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When: Friday 8</a:t>
            </a:r>
            <a:r>
              <a:rPr lang="en-US" sz="2400" baseline="300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December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2160" y="3019726"/>
            <a:ext cx="5600960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91150">
                <a:schemeClr val="tx1">
                  <a:lumMod val="50000"/>
                  <a:lumOff val="50000"/>
                </a:schemeClr>
              </a:gs>
              <a:gs pos="64608">
                <a:schemeClr val="tx1">
                  <a:lumMod val="65000"/>
                  <a:lumOff val="3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Time: 7:00 pm until midnight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2161" y="3659251"/>
            <a:ext cx="3699816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91150">
                <a:schemeClr val="tx1">
                  <a:lumMod val="50000"/>
                  <a:lumOff val="50000"/>
                </a:schemeClr>
              </a:gs>
              <a:gs pos="64608">
                <a:schemeClr val="tx1">
                  <a:lumMod val="65000"/>
                  <a:lumOff val="3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Venue: Teddy Hall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(St Edmunds Hall)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Queens Lane, Oxford</a:t>
            </a:r>
          </a:p>
        </p:txBody>
      </p:sp>
    </p:spTree>
    <p:extLst>
      <p:ext uri="{BB962C8B-B14F-4D97-AF65-F5344CB8AC3E}">
        <p14:creationId xmlns:p14="http://schemas.microsoft.com/office/powerpoint/2010/main" val="343116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0003"/>
            <a:ext cx="11525251" cy="5652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2252" y="2120737"/>
            <a:ext cx="5456661" cy="193899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91150">
                <a:schemeClr val="tx1">
                  <a:lumMod val="50000"/>
                  <a:lumOff val="50000"/>
                </a:schemeClr>
              </a:gs>
              <a:gs pos="64608">
                <a:schemeClr val="tx1">
                  <a:lumMod val="65000"/>
                  <a:lumOff val="3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Limited places available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There will be a waiting list too </a:t>
            </a:r>
          </a:p>
          <a:p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Booking will ope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 </a:t>
            </a:r>
            <a:r>
              <a:rPr lang="en-US" sz="240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 week.</a:t>
            </a:r>
            <a:endParaRPr lang="en-US" sz="24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5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8628" y="2593499"/>
            <a:ext cx="7661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This year’s theme is…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8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06824"/>
            <a:ext cx="11525250" cy="567652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92920">
                <a:schemeClr val="tx1"/>
              </a:gs>
              <a:gs pos="59000">
                <a:schemeClr val="tx1">
                  <a:lumMod val="85000"/>
                  <a:lumOff val="15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806824"/>
            <a:ext cx="10103223" cy="5690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06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33" t="1876" r="2514" b="2519"/>
          <a:stretch/>
        </p:blipFill>
        <p:spPr>
          <a:xfrm>
            <a:off x="641744" y="1429014"/>
            <a:ext cx="4165600" cy="3643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942160" y="2365026"/>
            <a:ext cx="5600960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91150">
                <a:schemeClr val="tx1">
                  <a:lumMod val="50000"/>
                  <a:lumOff val="50000"/>
                </a:schemeClr>
              </a:gs>
              <a:gs pos="64608">
                <a:schemeClr val="tx1">
                  <a:lumMod val="65000"/>
                  <a:lumOff val="3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When: Friday 8</a:t>
            </a:r>
            <a:r>
              <a:rPr lang="en-US" sz="2400" baseline="300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December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2160" y="3019726"/>
            <a:ext cx="5600960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91150">
                <a:schemeClr val="tx1">
                  <a:lumMod val="50000"/>
                  <a:lumOff val="50000"/>
                </a:schemeClr>
              </a:gs>
              <a:gs pos="64608">
                <a:schemeClr val="tx1">
                  <a:lumMod val="65000"/>
                  <a:lumOff val="3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Time: 7:00 pm until midnight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2161" y="3659251"/>
            <a:ext cx="3699816" cy="120032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10000"/>
                </a:schemeClr>
              </a:gs>
              <a:gs pos="91150">
                <a:schemeClr val="tx1">
                  <a:lumMod val="50000"/>
                  <a:lumOff val="50000"/>
                </a:schemeClr>
              </a:gs>
              <a:gs pos="64608">
                <a:schemeClr val="tx1">
                  <a:lumMod val="65000"/>
                  <a:lumOff val="35000"/>
                </a:schemeClr>
              </a:gs>
              <a:gs pos="50000">
                <a:schemeClr val="bg2">
                  <a:lumMod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Venue: Teddy Hall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(St Edmunds Hall)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Queens Lane, Oxford</a:t>
            </a:r>
          </a:p>
        </p:txBody>
      </p:sp>
    </p:spTree>
    <p:extLst>
      <p:ext uri="{BB962C8B-B14F-4D97-AF65-F5344CB8AC3E}">
        <p14:creationId xmlns:p14="http://schemas.microsoft.com/office/powerpoint/2010/main" val="9158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4551" y="-83122"/>
            <a:ext cx="772757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Gold Gowns </a:t>
            </a:r>
            <a:r>
              <a:rPr lang="en-GB" sz="4000" b="1" dirty="0" smtClean="0">
                <a:ln/>
                <a:solidFill>
                  <a:srgbClr val="CC9900"/>
                </a:solidFill>
              </a:rPr>
              <a:t>&amp;</a:t>
            </a:r>
            <a:r>
              <a:rPr lang="en-GB" sz="6000" b="1" dirty="0" smtClean="0">
                <a:ln/>
                <a:solidFill>
                  <a:srgbClr val="CC9900"/>
                </a:solidFill>
              </a:rPr>
              <a:t> Crowns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262099" y="2001687"/>
            <a:ext cx="3263151" cy="4188093"/>
            <a:chOff x="8262099" y="2001687"/>
            <a:chExt cx="3263151" cy="4188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2099" y="2001687"/>
              <a:ext cx="3263151" cy="41880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695764" y="4751294"/>
              <a:ext cx="833719" cy="5847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Athena Swan</a:t>
              </a:r>
              <a:endParaRPr lang="en-GB" sz="16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3997" y="2011443"/>
            <a:ext cx="1741362" cy="2909128"/>
            <a:chOff x="613997" y="2011443"/>
            <a:chExt cx="1741362" cy="29091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567" y="2011443"/>
              <a:ext cx="1733792" cy="26483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13997" y="4582017"/>
              <a:ext cx="1504209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Glam Cleopatra</a:t>
              </a:r>
              <a:endParaRPr lang="en-GB" sz="1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9608" y="1020024"/>
            <a:ext cx="4098734" cy="2524477"/>
            <a:chOff x="3819608" y="1020024"/>
            <a:chExt cx="4098734" cy="25244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8339" y="1067655"/>
              <a:ext cx="1810003" cy="24768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10545" y="2139599"/>
              <a:ext cx="627983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Zeus</a:t>
              </a:r>
              <a:endParaRPr lang="en-GB" sz="1600" b="1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3992" y="1020024"/>
              <a:ext cx="1324160" cy="25244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819608" y="2136801"/>
              <a:ext cx="868692" cy="33855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/>
                <a:t>Hermes</a:t>
              </a:r>
              <a:endParaRPr lang="en-GB" sz="1600" b="1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178" y="3881860"/>
            <a:ext cx="1810128" cy="19360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8702" y="5419944"/>
            <a:ext cx="1674891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DIY budget idea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22847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9648" y="-89648"/>
            <a:ext cx="567465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Glam Rock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3065"/>
          <a:stretch/>
        </p:blipFill>
        <p:spPr>
          <a:xfrm>
            <a:off x="5762624" y="4099895"/>
            <a:ext cx="3166838" cy="209872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457051" y="997128"/>
            <a:ext cx="3063701" cy="3031654"/>
            <a:chOff x="4457051" y="997128"/>
            <a:chExt cx="3063701" cy="30316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7051" y="997128"/>
              <a:ext cx="3063701" cy="303165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24106" y="3507451"/>
              <a:ext cx="896646" cy="4001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1970’s</a:t>
              </a:r>
              <a:endParaRPr lang="en-GB" sz="20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66436" y="3707506"/>
            <a:ext cx="3505689" cy="2429214"/>
            <a:chOff x="866436" y="3707506"/>
            <a:chExt cx="3505689" cy="24292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436" y="3707506"/>
              <a:ext cx="3505689" cy="242921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449001" y="5770485"/>
              <a:ext cx="901294" cy="36623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Big hair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659" y="1133163"/>
            <a:ext cx="3267531" cy="2476846"/>
            <a:chOff x="676659" y="1133163"/>
            <a:chExt cx="3267531" cy="24768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659" y="1133163"/>
              <a:ext cx="3267531" cy="247684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142298" y="3240138"/>
              <a:ext cx="1801892" cy="3539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Matching groups</a:t>
              </a: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42555" y="1848581"/>
            <a:ext cx="1965329" cy="2978801"/>
            <a:chOff x="8642555" y="1848581"/>
            <a:chExt cx="1965329" cy="29788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555" y="2006838"/>
              <a:ext cx="1863499" cy="282054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74304" y="1848581"/>
              <a:ext cx="1033580" cy="61555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Space Odyssey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6963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649" y="-89648"/>
            <a:ext cx="359484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Eurovision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50" y="926015"/>
            <a:ext cx="3735803" cy="2382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3" y="3528177"/>
            <a:ext cx="3308265" cy="2479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961" y="1967194"/>
            <a:ext cx="2836213" cy="28007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67080" y="996443"/>
            <a:ext cx="2750466" cy="2894079"/>
            <a:chOff x="4467080" y="996443"/>
            <a:chExt cx="2750466" cy="28940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t="2336"/>
            <a:stretch/>
          </p:blipFill>
          <p:spPr>
            <a:xfrm>
              <a:off x="4467080" y="996443"/>
              <a:ext cx="2325039" cy="289407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90082" y="2290439"/>
              <a:ext cx="1127464" cy="61555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Conchita Wurst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57830" y="3273926"/>
            <a:ext cx="2760343" cy="3006127"/>
            <a:chOff x="5857830" y="3273926"/>
            <a:chExt cx="2760343" cy="3006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57830" y="3273926"/>
              <a:ext cx="2760343" cy="30061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94495" y="5851905"/>
              <a:ext cx="1091953" cy="3539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JeDward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4340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2088" y="-58668"/>
            <a:ext cx="420107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Power Suits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646" y="3471136"/>
            <a:ext cx="1894979" cy="2848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515" y="1096964"/>
            <a:ext cx="1877716" cy="1849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557" y="3569327"/>
            <a:ext cx="2086266" cy="2781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455" b="2460"/>
          <a:stretch/>
        </p:blipFill>
        <p:spPr>
          <a:xfrm>
            <a:off x="4309542" y="1112216"/>
            <a:ext cx="3087231" cy="21117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2738" y="1477376"/>
            <a:ext cx="10555984" cy="4943182"/>
            <a:chOff x="152738" y="1477376"/>
            <a:chExt cx="10555984" cy="4943182"/>
          </a:xfrm>
        </p:grpSpPr>
        <p:grpSp>
          <p:nvGrpSpPr>
            <p:cNvPr id="8" name="Group 7"/>
            <p:cNvGrpSpPr/>
            <p:nvPr/>
          </p:nvGrpSpPr>
          <p:grpSpPr>
            <a:xfrm>
              <a:off x="170948" y="1477376"/>
              <a:ext cx="10537774" cy="4943182"/>
              <a:chOff x="170948" y="1477376"/>
              <a:chExt cx="10537774" cy="494318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7"/>
              <a:srcRect l="21631" t="4545" r="15402" b="20328"/>
              <a:stretch/>
            </p:blipFill>
            <p:spPr>
              <a:xfrm>
                <a:off x="9558931" y="4428796"/>
                <a:ext cx="1149791" cy="1991762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0948" y="1477376"/>
                <a:ext cx="1412256" cy="2091951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152738" y="3471136"/>
              <a:ext cx="878508" cy="61555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Power Ranger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31876" y="3471136"/>
            <a:ext cx="1819529" cy="2830789"/>
            <a:chOff x="4531876" y="3471136"/>
            <a:chExt cx="1819529" cy="28307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1876" y="3471136"/>
              <a:ext cx="1819529" cy="24768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065486" y="5947982"/>
              <a:ext cx="1285919" cy="3539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Lady Gaga</a:t>
              </a:r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241090" y="1899473"/>
            <a:ext cx="2130734" cy="2464297"/>
            <a:chOff x="9241090" y="1899473"/>
            <a:chExt cx="2130734" cy="24642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41090" y="1899473"/>
              <a:ext cx="1785475" cy="246429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842310" y="3865369"/>
              <a:ext cx="1529514" cy="353943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Austin Powers</a:t>
              </a:r>
              <a:endParaRPr lang="en-GB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31252" y="5947982"/>
            <a:ext cx="1745891" cy="3539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Senior Academic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007515" y="2860872"/>
            <a:ext cx="1745891" cy="3539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Office Manager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700095" y="2870039"/>
            <a:ext cx="1745891" cy="3539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Coffee Break!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2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2918"/>
            <a:ext cx="11525251" cy="5652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7296" y="-161514"/>
            <a:ext cx="420107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GB" sz="6000" b="1" dirty="0" smtClean="0">
                <a:ln/>
                <a:solidFill>
                  <a:srgbClr val="CC9900"/>
                </a:solidFill>
              </a:rPr>
              <a:t>Memorable</a:t>
            </a:r>
            <a:endParaRPr lang="en-GB" sz="6000" b="1" dirty="0">
              <a:ln/>
              <a:solidFill>
                <a:srgbClr val="CC99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634" y="2411302"/>
            <a:ext cx="1838582" cy="2495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991" y="1161247"/>
            <a:ext cx="1009791" cy="2391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889" y="3776837"/>
            <a:ext cx="3429479" cy="2591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1967"/>
          <a:stretch/>
        </p:blipFill>
        <p:spPr>
          <a:xfrm>
            <a:off x="1322007" y="4049572"/>
            <a:ext cx="3012616" cy="2045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75" y="1400661"/>
            <a:ext cx="1312938" cy="2376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3472" y="1024249"/>
            <a:ext cx="2130376" cy="2528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8659" y="1024249"/>
            <a:ext cx="2099718" cy="25236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576" y="5741320"/>
            <a:ext cx="1745415" cy="3539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Networking idea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542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</TotalTime>
  <Words>156</Words>
  <Application>Microsoft Office PowerPoint</Application>
  <PresentationFormat>Custom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Calibri</vt:lpstr>
      <vt:lpstr>Opening slide</vt:lpstr>
      <vt:lpstr>Opening slide alternative</vt:lpstr>
      <vt:lpstr>Text slide</vt:lpstr>
      <vt:lpstr>1_Text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Jessy Morton</cp:lastModifiedBy>
  <cp:revision>94</cp:revision>
  <dcterms:created xsi:type="dcterms:W3CDTF">2014-03-20T14:30:16Z</dcterms:created>
  <dcterms:modified xsi:type="dcterms:W3CDTF">2023-10-19T08:22:24Z</dcterms:modified>
</cp:coreProperties>
</file>