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B7CAB1-BF55-88BF-5D5A-463530120249}" v="52" dt="2025-08-05T13:33:52.787"/>
    <p1510:client id="{EE313B86-1BB2-A7B3-76F1-FC2A04028A44}" v="41" dt="2025-08-05T14:24:22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93" d="100"/>
          <a:sy n="93" d="100"/>
        </p:scale>
        <p:origin x="77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dia Flock" userId="S::otss1894@ox.ac.uk::a6abdbbb-ebcf-4165-b320-7b629c44089e" providerId="AD" clId="Web-{EE313B86-1BB2-A7B3-76F1-FC2A04028A44}"/>
    <pc:docChg chg="modSld">
      <pc:chgData name="Lydia Flock" userId="S::otss1894@ox.ac.uk::a6abdbbb-ebcf-4165-b320-7b629c44089e" providerId="AD" clId="Web-{EE313B86-1BB2-A7B3-76F1-FC2A04028A44}" dt="2025-08-05T14:24:22.727" v="40" actId="20577"/>
      <pc:docMkLst>
        <pc:docMk/>
      </pc:docMkLst>
      <pc:sldChg chg="modSp">
        <pc:chgData name="Lydia Flock" userId="S::otss1894@ox.ac.uk::a6abdbbb-ebcf-4165-b320-7b629c44089e" providerId="AD" clId="Web-{EE313B86-1BB2-A7B3-76F1-FC2A04028A44}" dt="2025-08-05T14:24:22.727" v="40" actId="20577"/>
        <pc:sldMkLst>
          <pc:docMk/>
          <pc:sldMk cId="2532309809" sldId="257"/>
        </pc:sldMkLst>
        <pc:spChg chg="mod">
          <ac:chgData name="Lydia Flock" userId="S::otss1894@ox.ac.uk::a6abdbbb-ebcf-4165-b320-7b629c44089e" providerId="AD" clId="Web-{EE313B86-1BB2-A7B3-76F1-FC2A04028A44}" dt="2025-08-05T14:24:22.727" v="40" actId="20577"/>
          <ac:spMkLst>
            <pc:docMk/>
            <pc:sldMk cId="2532309809" sldId="257"/>
            <ac:spMk id="10" creationId="{8E7D68BE-4EAC-404D-9550-95119DCFC798}"/>
          </ac:spMkLst>
        </pc:spChg>
      </pc:sldChg>
    </pc:docChg>
  </pc:docChgLst>
  <pc:docChgLst>
    <pc:chgData name="Lydia Flock" userId="S::otss1894@ox.ac.uk::a6abdbbb-ebcf-4165-b320-7b629c44089e" providerId="AD" clId="Web-{B5B7CAB1-BF55-88BF-5D5A-463530120249}"/>
    <pc:docChg chg="modSld">
      <pc:chgData name="Lydia Flock" userId="S::otss1894@ox.ac.uk::a6abdbbb-ebcf-4165-b320-7b629c44089e" providerId="AD" clId="Web-{B5B7CAB1-BF55-88BF-5D5A-463530120249}" dt="2025-08-05T13:33:51.818" v="48" actId="20577"/>
      <pc:docMkLst>
        <pc:docMk/>
      </pc:docMkLst>
      <pc:sldChg chg="modSp">
        <pc:chgData name="Lydia Flock" userId="S::otss1894@ox.ac.uk::a6abdbbb-ebcf-4165-b320-7b629c44089e" providerId="AD" clId="Web-{B5B7CAB1-BF55-88BF-5D5A-463530120249}" dt="2025-08-05T13:33:51.818" v="48" actId="20577"/>
        <pc:sldMkLst>
          <pc:docMk/>
          <pc:sldMk cId="2532309809" sldId="257"/>
        </pc:sldMkLst>
        <pc:spChg chg="mod">
          <ac:chgData name="Lydia Flock" userId="S::otss1894@ox.ac.uk::a6abdbbb-ebcf-4165-b320-7b629c44089e" providerId="AD" clId="Web-{B5B7CAB1-BF55-88BF-5D5A-463530120249}" dt="2025-08-05T13:33:51.818" v="48" actId="20577"/>
          <ac:spMkLst>
            <pc:docMk/>
            <pc:sldMk cId="2532309809" sldId="257"/>
            <ac:spMk id="9" creationId="{660D4D5A-F64D-484A-9213-58785E727038}"/>
          </ac:spMkLst>
        </pc:spChg>
        <pc:spChg chg="mod">
          <ac:chgData name="Lydia Flock" userId="S::otss1894@ox.ac.uk::a6abdbbb-ebcf-4165-b320-7b629c44089e" providerId="AD" clId="Web-{B5B7CAB1-BF55-88BF-5D5A-463530120249}" dt="2025-08-05T13:32:37.551" v="20" actId="1076"/>
          <ac:spMkLst>
            <pc:docMk/>
            <pc:sldMk cId="2532309809" sldId="257"/>
            <ac:spMk id="10" creationId="{8E7D68BE-4EAC-404D-9550-95119DCFC798}"/>
          </ac:spMkLst>
        </pc:spChg>
        <pc:spChg chg="mod">
          <ac:chgData name="Lydia Flock" userId="S::otss1894@ox.ac.uk::a6abdbbb-ebcf-4165-b320-7b629c44089e" providerId="AD" clId="Web-{B5B7CAB1-BF55-88BF-5D5A-463530120249}" dt="2025-08-05T13:33:27.818" v="21" actId="20577"/>
          <ac:spMkLst>
            <pc:docMk/>
            <pc:sldMk cId="2532309809" sldId="257"/>
            <ac:spMk id="11" creationId="{05D17745-48C4-42CC-A6DE-F6198D71CC3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phc.ox.ac.uk/files/news/iuphar-presentation-poster-v4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CB670B7-9124-45D6-9FF3-DAE881BE108D}"/>
              </a:ext>
            </a:extLst>
          </p:cNvPr>
          <p:cNvSpPr/>
          <p:nvPr/>
        </p:nvSpPr>
        <p:spPr>
          <a:xfrm>
            <a:off x="0" y="1087395"/>
            <a:ext cx="12192000" cy="5902410"/>
          </a:xfrm>
          <a:prstGeom prst="rect">
            <a:avLst/>
          </a:prstGeom>
          <a:solidFill>
            <a:srgbClr val="002147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44041F-987B-46D0-8B6E-12E82E9B6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64" y="172707"/>
            <a:ext cx="1836432" cy="65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4FA6ED09-168A-4A1E-8BC0-8FAA7887E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882" y="172707"/>
            <a:ext cx="2063854" cy="65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6BEDC90-8470-47CF-8DCE-7833E7A9937D}"/>
              </a:ext>
            </a:extLst>
          </p:cNvPr>
          <p:cNvSpPr txBox="1"/>
          <p:nvPr/>
        </p:nvSpPr>
        <p:spPr>
          <a:xfrm>
            <a:off x="584885" y="2820688"/>
            <a:ext cx="1063504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research posters</a:t>
            </a:r>
            <a:endParaRPr lang="en-GB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27B5056-FA25-4A30-A5D0-B9D99B796E21}"/>
              </a:ext>
            </a:extLst>
          </p:cNvPr>
          <p:cNvSpPr/>
          <p:nvPr/>
        </p:nvSpPr>
        <p:spPr>
          <a:xfrm>
            <a:off x="0" y="1087395"/>
            <a:ext cx="12192000" cy="5902410"/>
          </a:xfrm>
          <a:prstGeom prst="rect">
            <a:avLst/>
          </a:prstGeom>
          <a:solidFill>
            <a:srgbClr val="002147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1EB84E-F97B-4BC0-9B98-9385B3DF7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924" y="1754658"/>
            <a:ext cx="5076567" cy="411891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 guidance: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22301F2-2C80-435B-AAF6-2165BD354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64" y="172707"/>
            <a:ext cx="1836432" cy="65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ACDCC2FA-DD96-4458-9963-748D7BAF4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882" y="172707"/>
            <a:ext cx="2063854" cy="651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063A924B-4159-42B2-AB3E-273EB684A4C8}"/>
              </a:ext>
            </a:extLst>
          </p:cNvPr>
          <p:cNvSpPr txBox="1">
            <a:spLocks/>
          </p:cNvSpPr>
          <p:nvPr/>
        </p:nvSpPr>
        <p:spPr>
          <a:xfrm>
            <a:off x="574589" y="2815244"/>
            <a:ext cx="11230233" cy="4118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adapt your poster to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landscape format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 they will be displayed on a landscape TV screen.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view an example of a landscape poster.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60D4D5A-F64D-484A-9213-58785E727038}"/>
              </a:ext>
            </a:extLst>
          </p:cNvPr>
          <p:cNvSpPr txBox="1">
            <a:spLocks/>
          </p:cNvSpPr>
          <p:nvPr/>
        </p:nvSpPr>
        <p:spPr>
          <a:xfrm>
            <a:off x="574586" y="3626467"/>
            <a:ext cx="11230233" cy="4118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/>
                <a:cs typeface="Arial"/>
              </a:rPr>
              <a:t>Use </a:t>
            </a:r>
            <a:r>
              <a:rPr lang="en-GB" sz="2400" b="1" dirty="0">
                <a:solidFill>
                  <a:schemeClr val="bg1"/>
                </a:solidFill>
                <a:latin typeface="Arial"/>
                <a:cs typeface="Arial"/>
              </a:rPr>
              <a:t>slide 3 </a:t>
            </a:r>
            <a:r>
              <a:rPr lang="en-GB" sz="2400" dirty="0">
                <a:solidFill>
                  <a:schemeClr val="bg1"/>
                </a:solidFill>
                <a:latin typeface="Arial"/>
                <a:cs typeface="Arial"/>
              </a:rPr>
              <a:t>to paste your poster as a high-quality image with the following dimensions: </a:t>
            </a:r>
            <a:r>
              <a:rPr lang="en-GB" sz="2400" b="1" dirty="0">
                <a:solidFill>
                  <a:schemeClr val="bg1"/>
                </a:solidFill>
                <a:latin typeface="Arial"/>
                <a:cs typeface="Arial"/>
              </a:rPr>
              <a:t>1600 x 900</a:t>
            </a:r>
            <a:r>
              <a:rPr lang="en-GB" sz="240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E7D68BE-4EAC-404D-9550-95119DCFC798}"/>
              </a:ext>
            </a:extLst>
          </p:cNvPr>
          <p:cNvSpPr txBox="1">
            <a:spLocks/>
          </p:cNvSpPr>
          <p:nvPr/>
        </p:nvSpPr>
        <p:spPr>
          <a:xfrm>
            <a:off x="574583" y="5993030"/>
            <a:ext cx="11230233" cy="4118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/>
                <a:cs typeface="Arial"/>
              </a:rPr>
              <a:t>Submit your poster to lydia.flock@phc.ox.ac.uk as a PowerPoint slide (not PDF).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5D17745-48C4-42CC-A6DE-F6198D71CC3D}"/>
              </a:ext>
            </a:extLst>
          </p:cNvPr>
          <p:cNvSpPr txBox="1">
            <a:spLocks/>
          </p:cNvSpPr>
          <p:nvPr/>
        </p:nvSpPr>
        <p:spPr>
          <a:xfrm>
            <a:off x="574583" y="4872431"/>
            <a:ext cx="11230233" cy="4118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/>
                <a:cs typeface="Arial"/>
              </a:rPr>
              <a:t>Alternatively, you may add your poster content into a slide </a:t>
            </a:r>
            <a:r>
              <a:rPr lang="en-GB" sz="2400">
                <a:solidFill>
                  <a:schemeClr val="bg1"/>
                </a:solidFill>
                <a:latin typeface="Arial"/>
                <a:cs typeface="Arial"/>
              </a:rPr>
              <a:t>directly. Please</a:t>
            </a:r>
            <a:r>
              <a:rPr lang="en-GB" sz="2400" dirty="0">
                <a:solidFill>
                  <a:schemeClr val="bg1"/>
                </a:solidFill>
                <a:latin typeface="Arial"/>
                <a:cs typeface="Arial"/>
              </a:rPr>
              <a:t> see </a:t>
            </a:r>
            <a:r>
              <a:rPr lang="en-GB" sz="2400" b="1" dirty="0">
                <a:solidFill>
                  <a:schemeClr val="bg1"/>
                </a:solidFill>
                <a:latin typeface="Arial"/>
                <a:cs typeface="Arial"/>
              </a:rPr>
              <a:t>slide 4 </a:t>
            </a:r>
            <a:r>
              <a:rPr lang="en-GB" sz="2400" dirty="0">
                <a:solidFill>
                  <a:schemeClr val="bg1"/>
                </a:solidFill>
                <a:latin typeface="Arial"/>
                <a:cs typeface="Arial"/>
              </a:rPr>
              <a:t>for a rough example of a poster outline.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309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44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A98B4-2E4E-4881-9868-81467015D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9107" y="271848"/>
            <a:ext cx="3807941" cy="132556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Research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FE62B7-4A7F-40CF-A865-4BF2A23CA34C}"/>
              </a:ext>
            </a:extLst>
          </p:cNvPr>
          <p:cNvSpPr txBox="1"/>
          <p:nvPr/>
        </p:nvSpPr>
        <p:spPr>
          <a:xfrm>
            <a:off x="296562" y="329513"/>
            <a:ext cx="107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[insert logo here]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8779D-BA2E-451C-8E0E-8C7E6D577627}"/>
              </a:ext>
            </a:extLst>
          </p:cNvPr>
          <p:cNvSpPr txBox="1"/>
          <p:nvPr/>
        </p:nvSpPr>
        <p:spPr>
          <a:xfrm>
            <a:off x="7479957" y="673019"/>
            <a:ext cx="44154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dirty="0"/>
              <a:t>Name of people involved in the study</a:t>
            </a:r>
          </a:p>
          <a:p>
            <a:pPr algn="r"/>
            <a:r>
              <a:rPr lang="en-GB" sz="1400" dirty="0"/>
              <a:t>Name of institutions supporting the research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870211-6D72-495F-9A57-EB378BA40A6C}"/>
              </a:ext>
            </a:extLst>
          </p:cNvPr>
          <p:cNvSpPr txBox="1"/>
          <p:nvPr/>
        </p:nvSpPr>
        <p:spPr>
          <a:xfrm>
            <a:off x="2388973" y="1392195"/>
            <a:ext cx="6277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Optional tagline or short summary as a subtitle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548EAF-B334-4497-871A-BD4B1270F2EE}"/>
              </a:ext>
            </a:extLst>
          </p:cNvPr>
          <p:cNvSpPr txBox="1"/>
          <p:nvPr/>
        </p:nvSpPr>
        <p:spPr>
          <a:xfrm>
            <a:off x="483974" y="2067697"/>
            <a:ext cx="33507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Introduction</a:t>
            </a:r>
            <a:endParaRPr lang="en-GB" b="1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1600" b="1" dirty="0"/>
              <a:t>Objective</a:t>
            </a:r>
            <a:endParaRPr lang="en-GB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F0F8D9-9FE9-4BF2-A375-5FEE9933E047}"/>
              </a:ext>
            </a:extLst>
          </p:cNvPr>
          <p:cNvSpPr txBox="1"/>
          <p:nvPr/>
        </p:nvSpPr>
        <p:spPr>
          <a:xfrm>
            <a:off x="4518454" y="2067697"/>
            <a:ext cx="335073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Methodology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b="1" dirty="0"/>
              <a:t>Key</a:t>
            </a:r>
            <a:r>
              <a:rPr lang="en-GB" sz="1600" dirty="0"/>
              <a:t> </a:t>
            </a:r>
            <a:r>
              <a:rPr lang="en-GB" sz="1600" b="1" dirty="0"/>
              <a:t>findings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D614F4-3772-407E-978E-078717E6E2BA}"/>
              </a:ext>
            </a:extLst>
          </p:cNvPr>
          <p:cNvSpPr txBox="1"/>
          <p:nvPr/>
        </p:nvSpPr>
        <p:spPr>
          <a:xfrm>
            <a:off x="8369643" y="2067697"/>
            <a:ext cx="35257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Insert charts/graphs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r>
              <a:rPr lang="en-GB" sz="1600" b="1" dirty="0"/>
              <a:t>Analysis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F531A5-86B1-4383-8D12-9C734CE9A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958" y="2541617"/>
            <a:ext cx="3067478" cy="153373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0FCA438-9C78-4D0B-8D5A-EB7C9BF310CF}"/>
              </a:ext>
            </a:extLst>
          </p:cNvPr>
          <p:cNvSpPr txBox="1"/>
          <p:nvPr/>
        </p:nvSpPr>
        <p:spPr>
          <a:xfrm>
            <a:off x="428368" y="5465805"/>
            <a:ext cx="7232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Conclusion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33930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453ca8-2bb7-46d8-ba04-427af7c35e17" xsi:nil="true"/>
    <lcf76f155ced4ddcb4097134ff3c332f xmlns="1d24c38f-2a7f-47a5-871c-514158aa8f1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79F9F610434E47A52E9F374F632437" ma:contentTypeVersion="19" ma:contentTypeDescription="Create a new document." ma:contentTypeScope="" ma:versionID="12d3517c382ca1bf26ede5d60304e258">
  <xsd:schema xmlns:xsd="http://www.w3.org/2001/XMLSchema" xmlns:xs="http://www.w3.org/2001/XMLSchema" xmlns:p="http://schemas.microsoft.com/office/2006/metadata/properties" xmlns:ns2="1d24c38f-2a7f-47a5-871c-514158aa8f11" xmlns:ns3="2a453ca8-2bb7-46d8-ba04-427af7c35e17" targetNamespace="http://schemas.microsoft.com/office/2006/metadata/properties" ma:root="true" ma:fieldsID="7825307942a27b0b376d788e7031d48d" ns2:_="" ns3:_="">
    <xsd:import namespace="1d24c38f-2a7f-47a5-871c-514158aa8f11"/>
    <xsd:import namespace="2a453ca8-2bb7-46d8-ba04-427af7c35e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4c38f-2a7f-47a5-871c-514158aa8f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53ca8-2bb7-46d8-ba04-427af7c35e1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beb5e8f-a959-4631-aea6-5435a11fc1f4}" ma:internalName="TaxCatchAll" ma:showField="CatchAllData" ma:web="2a453ca8-2bb7-46d8-ba04-427af7c35e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792B24-21FB-42A5-8908-8B51DAADE17E}">
  <ds:schemaRefs>
    <ds:schemaRef ds:uri="http://schemas.microsoft.com/office/2006/metadata/properties"/>
    <ds:schemaRef ds:uri="http://schemas.microsoft.com/office/infopath/2007/PartnerControls"/>
    <ds:schemaRef ds:uri="2a453ca8-2bb7-46d8-ba04-427af7c35e17"/>
    <ds:schemaRef ds:uri="1d24c38f-2a7f-47a5-871c-514158aa8f11"/>
  </ds:schemaRefs>
</ds:datastoreItem>
</file>

<file path=customXml/itemProps2.xml><?xml version="1.0" encoding="utf-8"?>
<ds:datastoreItem xmlns:ds="http://schemas.openxmlformats.org/officeDocument/2006/customXml" ds:itemID="{B5C6FD0E-00B2-4E35-9D20-C46059D515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F766E6-B084-4FD2-BCC2-BC34F00972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24c38f-2a7f-47a5-871c-514158aa8f11"/>
    <ds:schemaRef ds:uri="2a453ca8-2bb7-46d8-ba04-427af7c35e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153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Template guidance:</vt:lpstr>
      <vt:lpstr>PowerPoint Presentation</vt:lpstr>
      <vt:lpstr>Research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Lydia Flock</dc:creator>
  <cp:lastModifiedBy>Lydia Flock</cp:lastModifiedBy>
  <cp:revision>20</cp:revision>
  <dcterms:created xsi:type="dcterms:W3CDTF">2025-08-05T12:48:10Z</dcterms:created>
  <dcterms:modified xsi:type="dcterms:W3CDTF">2025-08-05T14:24:25Z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0x0101002D79F9F610434E47A52E9F374F632437</vt:lpwstr>
  </property>
  <property fmtid="{D5CDD505-2E9C-101B-9397-08002B2CF9AE}" pid="3" name="MediaServiceImageTags">
    <vt:lpwstr/>
  </property>
</Properties>
</file>