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94660"/>
  </p:normalViewPr>
  <p:slideViewPr>
    <p:cSldViewPr snapToGrid="0">
      <p:cViewPr varScale="1">
        <p:scale>
          <a:sx n="86" d="100"/>
          <a:sy n="86" d="100"/>
        </p:scale>
        <p:origin x="28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2AA76-48A9-461D-B4AF-C19F4A59F1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B9713E-CF0C-496E-ADC3-47B2EB90DF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AB43E4-7A8E-48C6-97C8-E38BE43CB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B013-AA1C-47FA-9FF1-0AB2689F2047}" type="datetimeFigureOut">
              <a:rPr lang="en-GB" smtClean="0"/>
              <a:t>26/06/2024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A1CCE9-C7D4-4CD1-9F6C-8059B37F6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5ABA2-B3E5-4F36-9CC4-7BCF90C63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C9D7E-34E0-4BA9-8C74-A49432DC37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313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B92B9-3AFE-4E1A-85D3-9BD060408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EE25BF-BBEC-4339-89B5-CFFE2298B5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C50D37-EE2A-45DC-A945-7D591412A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B013-AA1C-47FA-9FF1-0AB2689F2047}" type="datetimeFigureOut">
              <a:rPr lang="en-GB" smtClean="0"/>
              <a:t>26/06/2024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F4C561-1532-40D8-BCF6-44B7DB9FA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02D54E-53B6-4727-BD62-54BD06846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C9D7E-34E0-4BA9-8C74-A49432DC37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8633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282E5A-4045-4790-A2A8-DDFC6908BA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485C40-F154-4E66-A574-C71E559D6A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960DFF-71DE-4D21-BF63-61589629A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B013-AA1C-47FA-9FF1-0AB2689F2047}" type="datetimeFigureOut">
              <a:rPr lang="en-GB" smtClean="0"/>
              <a:t>26/06/2024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84FA05-3D3A-4838-BB1B-B709C56FF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A15E97-9B2B-4FF8-BBDC-F38DE3530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C9D7E-34E0-4BA9-8C74-A49432DC37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561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43BB2-CC99-4937-A2D5-40BFABF0F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669312-B3B9-40FB-BA9F-3E35A94E66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C6F2A7-FDC6-45FB-8711-5E42FE53C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B013-AA1C-47FA-9FF1-0AB2689F2047}" type="datetimeFigureOut">
              <a:rPr lang="en-GB" smtClean="0"/>
              <a:t>26/06/2024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5D309D-C7F7-4CDA-AA8A-8D319549D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55380-5D4C-42E2-A42A-1D8B3D2BC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C9D7E-34E0-4BA9-8C74-A49432DC37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6289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181F7-4A85-4C34-92E4-842F3B90E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080CA0-8F95-4285-BA1C-18380DEF52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3BA23C-105C-4F4F-B5CE-4EC9D7741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B013-AA1C-47FA-9FF1-0AB2689F2047}" type="datetimeFigureOut">
              <a:rPr lang="en-GB" smtClean="0"/>
              <a:t>26/06/2024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AF0577-FE9B-49F9-8068-4BCD848B3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926BB1-99A6-496B-8F41-DF0AE6CF5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C9D7E-34E0-4BA9-8C74-A49432DC37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1084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76065-3C11-40F0-9554-B68BC963E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49ECB5-3162-45CB-B164-95A986F812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0CFBC6-4FC0-43DD-99B6-A88D796F62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03409F-A752-4806-9430-8FD53770D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B013-AA1C-47FA-9FF1-0AB2689F2047}" type="datetimeFigureOut">
              <a:rPr lang="en-GB" smtClean="0"/>
              <a:t>26/06/2024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138E52-FC27-4672-895D-1B8F93156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D52014-7AC7-4715-8AB7-980E629FD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C9D7E-34E0-4BA9-8C74-A49432DC37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7015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8129B-8969-4A93-8696-857830BDC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84F5-B4D9-4A48-A1BD-24C921781F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9E3151-401D-44EE-8B6F-C46B3EB2C3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EECC59-D818-459A-A712-E0AFD2C07E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CCDB21-AE11-49FF-9C8D-46EB2DEFD9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E44BB6-AFF3-48D9-B454-132C1F9FA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B013-AA1C-47FA-9FF1-0AB2689F2047}" type="datetimeFigureOut">
              <a:rPr lang="en-GB" smtClean="0"/>
              <a:t>26/06/2024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FA3435-DB65-4F8D-B6EF-CDE59910A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1921FD-2E33-473C-B179-CF5EE6DB3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C9D7E-34E0-4BA9-8C74-A49432DC37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2753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D8B17-9820-439D-B9C4-C43168EC4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73F8F1-FC96-46CF-B5F1-27D2324B6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B013-AA1C-47FA-9FF1-0AB2689F2047}" type="datetimeFigureOut">
              <a:rPr lang="en-GB" smtClean="0"/>
              <a:t>26/06/2024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2E19AA-E245-4290-B792-83B9847C7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69A91C-509A-4916-89DD-28C83EDF5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C9D7E-34E0-4BA9-8C74-A49432DC37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5241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C28147-6C06-44F2-8219-AC80D5F60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B013-AA1C-47FA-9FF1-0AB2689F2047}" type="datetimeFigureOut">
              <a:rPr lang="en-GB" smtClean="0"/>
              <a:t>26/06/2024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E03CFA-41C2-4441-A97D-EA8B55E61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416DD9-8ACF-4698-B148-2BD5139A6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C9D7E-34E0-4BA9-8C74-A49432DC37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187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8545C-81BC-4C80-940A-58067681A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5AF3C4-D47C-4B25-94C6-FD40924BFD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004B87-2797-41DD-A0A2-6F0A931216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35A039-C9BF-4E86-811F-0D29F6CB3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B013-AA1C-47FA-9FF1-0AB2689F2047}" type="datetimeFigureOut">
              <a:rPr lang="en-GB" smtClean="0"/>
              <a:t>26/06/2024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96B303-3F13-465D-9655-09E6B3711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0C2B62-221C-4C35-AA6C-3F17D9BCE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C9D7E-34E0-4BA9-8C74-A49432DC37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9140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F60B7-E658-4ED0-BB39-B4B2BA250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137A92-B6D7-4BF0-8F5E-8434070A11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9629DB-82F3-43CB-9636-B692ACDF65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BEB8F0-100F-4F59-B1EB-4A31898F7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B013-AA1C-47FA-9FF1-0AB2689F2047}" type="datetimeFigureOut">
              <a:rPr lang="en-GB" smtClean="0"/>
              <a:t>26/06/2024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E0840E-AB98-4508-9997-D79EC18F6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3F280D-DF29-4AE2-896C-6D26F91CE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C9D7E-34E0-4BA9-8C74-A49432DC37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645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16CD1C-CEC2-4C5A-8F35-621D1F95D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6D19E-F99E-4F4B-9E36-13B59BEE79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57839D-1838-4338-B21A-341C8AD52A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0B013-AA1C-47FA-9FF1-0AB2689F2047}" type="datetimeFigureOut">
              <a:rPr lang="en-GB" smtClean="0"/>
              <a:t>26/06/2024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34219D-DFD9-431C-9BEF-9351CE4485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8644CF-1D39-41D3-B74F-0760F0F4D3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C9D7E-34E0-4BA9-8C74-A49432DC37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284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DE03C8-7DCC-4390-8687-E579AA0FF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930" y="382050"/>
            <a:ext cx="10750730" cy="60522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CC5151-AC53-4A8B-A168-FA57FA17FB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7630"/>
            <a:ext cx="9144000" cy="6166624"/>
          </a:xfrm>
        </p:spPr>
        <p:txBody>
          <a:bodyPr/>
          <a:lstStyle/>
          <a:p>
            <a:br>
              <a:rPr lang="en-GB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24BC66-89BF-4421-95B5-7AC6D2F505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7845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D0740-C2E7-4498-87DB-0733EF5F3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59790" cy="6247548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3C0AF32-E7A8-4AF7-907E-811AFE9B35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764" y="387043"/>
            <a:ext cx="6541285" cy="6105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329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</Words>
  <Application>Microsoft Office PowerPoint</Application>
  <PresentationFormat>Widescreen</PresentationFormat>
  <Paragraphs>15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Patricia Gordon</dc:creator>
  <cp:lastModifiedBy>Trisha Gordon</cp:lastModifiedBy>
  <cp:revision>1</cp:revision>
  <dcterms:created xsi:type="dcterms:W3CDTF">2024-06-26T11:42:52Z</dcterms:created>
  <dcterms:modified xsi:type="dcterms:W3CDTF">2024-06-26T11:44:33Z</dcterms:modified>
</cp:coreProperties>
</file>