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  <p:sldId id="262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18E23C-D724-4D23-A44A-E63645040709}" v="3" dt="2022-06-21T07:30:21.4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4" autoAdjust="0"/>
    <p:restoredTop sz="94660"/>
  </p:normalViewPr>
  <p:slideViewPr>
    <p:cSldViewPr snapToGrid="0">
      <p:cViewPr varScale="1">
        <p:scale>
          <a:sx n="86" d="100"/>
          <a:sy n="86" d="100"/>
        </p:scale>
        <p:origin x="46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A0B43-A7F1-4990-FD3B-C0EA597FD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BF5EC5-EDBC-4091-E60E-BC9E432B7E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8CDFB2-B729-F376-0F07-B6B828F4E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6E4C-535E-46E9-BBDC-56F18F23E6F2}" type="datetimeFigureOut">
              <a:rPr lang="en-GB" smtClean="0"/>
              <a:t>15/07/2022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3679A7-C2BE-1119-931C-BECB55E0F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CABCF1-0A20-21BA-0209-81432A2D8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E564-CC4A-4148-B09B-2FFD4D73D5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8127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72AD1-6C72-F86C-0D71-785612C2D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31F178-EBB4-F503-C7AF-1159222D53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CB19C2-168B-13FB-556C-6E964461E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6E4C-535E-46E9-BBDC-56F18F23E6F2}" type="datetimeFigureOut">
              <a:rPr lang="en-GB" smtClean="0"/>
              <a:t>15/07/2022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539EB-967A-2617-FD1B-2C2CD9527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A35BA-9CA9-B325-ADE2-8A4F9D31F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E564-CC4A-4148-B09B-2FFD4D73D5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836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08116F-181F-CFD6-F2ED-2F512CCF64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441DF3-FA84-8484-01EF-F8256A3136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A4743-DF52-3BF1-FF3E-B616E3DAA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6E4C-535E-46E9-BBDC-56F18F23E6F2}" type="datetimeFigureOut">
              <a:rPr lang="en-GB" smtClean="0"/>
              <a:t>15/07/2022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0EB02A-A0C0-64ED-9E47-7629C8A8A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A7255-4649-7118-79D2-A44EA491F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E564-CC4A-4148-B09B-2FFD4D73D5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886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D4777-4250-F4B8-C90C-01B01B190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FBF96F-9A1F-7F32-8821-E405ABC7E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DD376D-15BE-7C40-97B8-C2A88BFB0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6E4C-535E-46E9-BBDC-56F18F23E6F2}" type="datetimeFigureOut">
              <a:rPr lang="en-GB" smtClean="0"/>
              <a:t>15/07/2022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B9EA4-1C3D-381B-30B3-60A377D68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3BA3D8-6E7D-D9B2-B50F-61B0066A0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E564-CC4A-4148-B09B-2FFD4D73D5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276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A198C-A58A-3561-EC50-AD2B5D50A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1ED738-CC6A-3D59-EF48-0DBD1AC22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C5C378-7EBA-7F5D-4697-E97476B3F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6E4C-535E-46E9-BBDC-56F18F23E6F2}" type="datetimeFigureOut">
              <a:rPr lang="en-GB" smtClean="0"/>
              <a:t>15/07/2022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A0579-4B59-4D89-BD4A-EE20D8345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2EFFE-2DC8-405D-B5EB-AE9C66E8C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E564-CC4A-4148-B09B-2FFD4D73D5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778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1EC4C-261F-FD77-B555-463B75487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D6C7E-DA51-6A70-3572-919CD0CECE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5322A0-2821-DBBC-5646-B76061F53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02B8F7-B499-D15B-3D83-7E5C1A039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6E4C-535E-46E9-BBDC-56F18F23E6F2}" type="datetimeFigureOut">
              <a:rPr lang="en-GB" smtClean="0"/>
              <a:t>15/07/2022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217424-0D57-3361-AB1C-216DEE4BB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7CF32E-54B4-DB3E-1F6A-BD9CFB825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E564-CC4A-4148-B09B-2FFD4D73D5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508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08C1D-0154-2D7E-25CB-1D423DF81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11A36-9B05-029B-D3C7-21CE39914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190737-8305-8A35-CE6F-0D8179E1E0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227F6-5775-F20C-640F-CD6A0BB37C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87F5CE-0550-C579-1A83-552CD3EC72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44DB7C-57D1-434A-006F-0FC3F5AD4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6E4C-535E-46E9-BBDC-56F18F23E6F2}" type="datetimeFigureOut">
              <a:rPr lang="en-GB" smtClean="0"/>
              <a:t>15/07/2022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8ACE4E-5CA1-6E68-1DC4-337E1FF91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081D11-B4E2-4A64-FEA7-6B5965B3A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E564-CC4A-4148-B09B-2FFD4D73D5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435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A7833-2E77-3C9B-3AD9-B317339AB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681F02-EF1C-F8A3-CBCF-5888C56BA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6E4C-535E-46E9-BBDC-56F18F23E6F2}" type="datetimeFigureOut">
              <a:rPr lang="en-GB" smtClean="0"/>
              <a:t>15/07/2022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EF428C-2C21-17C9-90CB-5E45B4D69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E5C36A-2944-F4D5-2941-EAE36BB67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E564-CC4A-4148-B09B-2FFD4D73D5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61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539B35-BF2C-4D82-EA90-3C892E48A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6E4C-535E-46E9-BBDC-56F18F23E6F2}" type="datetimeFigureOut">
              <a:rPr lang="en-GB" smtClean="0"/>
              <a:t>15/07/2022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9CA4C-B546-56D4-3E2B-4C73031ED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CD66DA-057C-C89D-94F1-69C4E55ED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E564-CC4A-4148-B09B-2FFD4D73D5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635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A1515-83FB-F0EE-B438-20EC6725E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42832-19D0-928B-A140-986D438C6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32DF59-016C-7E93-EA20-018A6CB612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0190B-C6C9-ACB9-4680-B3E877637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6E4C-535E-46E9-BBDC-56F18F23E6F2}" type="datetimeFigureOut">
              <a:rPr lang="en-GB" smtClean="0"/>
              <a:t>15/07/2022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CD956D-08AF-0567-DDA0-1BD22DBB1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D116E2-DB48-FDB9-A163-096142719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E564-CC4A-4148-B09B-2FFD4D73D5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682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FE9EB-A8E0-E0F5-FBB7-1461DABAA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47B5B0-E50D-4A11-76A9-980A992A09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0A6877-DD5E-406C-B046-ECC39CA082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7B6B2F-7FB9-9344-A893-F40A79B34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6E4C-535E-46E9-BBDC-56F18F23E6F2}" type="datetimeFigureOut">
              <a:rPr lang="en-GB" smtClean="0"/>
              <a:t>15/07/2022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C872B6-FA61-A33A-47FA-E990FD02D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3A0A08-71A2-B452-7C5B-196FC5F05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DE564-CC4A-4148-B09B-2FFD4D73D5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181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33C360-9D6A-0919-A8BE-7DA9972D2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A1E5F9-C29A-F4E6-B919-8444D4F92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20778-6F98-15D7-D309-D9C55E559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86E4C-535E-46E9-BBDC-56F18F23E6F2}" type="datetimeFigureOut">
              <a:rPr lang="en-GB" smtClean="0"/>
              <a:t>15/07/2022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9CC83-ECC5-B047-41F3-7B1FA22BC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2C5B6A-4E11-32C9-B9AC-5E9968B4E1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DE564-CC4A-4148-B09B-2FFD4D73D5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7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unioxfordnexus.sharepoint.com/:x:/s/PrimaryCareHealthSciences-Communications/Ea9GmHroXU5GpOXD9s9wF6MB_yf0qj_9YFWkRx3niWgqPw?e=XFL7ex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hyperlink" Target="https://web.maillist.ox.ac.uk/ox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hyperlink" Target="http://www.phc.ox.ac.uk/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5C91F-6DC4-13C1-FE08-39A6140AB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Adding new members of staff:	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537AB-9A09-C1CB-DA9E-AAEC15283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To the Weekly update and welcome email lists</a:t>
            </a:r>
          </a:p>
          <a:p>
            <a:r>
              <a:rPr lang="en-GB" dirty="0"/>
              <a:t>To the department ‘all staff email’ list</a:t>
            </a:r>
          </a:p>
          <a:p>
            <a:r>
              <a:rPr lang="en-GB" dirty="0"/>
              <a:t>To the department website(s) as a profile</a:t>
            </a:r>
          </a:p>
        </p:txBody>
      </p:sp>
    </p:spTree>
    <p:extLst>
      <p:ext uri="{BB962C8B-B14F-4D97-AF65-F5344CB8AC3E}">
        <p14:creationId xmlns:p14="http://schemas.microsoft.com/office/powerpoint/2010/main" val="4073609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652CC-6A17-AB6C-BB9F-CE25DF568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Firstly…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2DFA0-38A9-5725-726E-15A94B5BA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It may be quickest to gather all the info you need first, </a:t>
            </a:r>
            <a:r>
              <a:rPr lang="en-GB" dirty="0">
                <a:hlinkClick r:id="rId2"/>
              </a:rPr>
              <a:t>this file tells you all of the info you need to collect</a:t>
            </a:r>
            <a:r>
              <a:rPr lang="en-GB" dirty="0"/>
              <a:t>. </a:t>
            </a:r>
          </a:p>
          <a:p>
            <a:pPr marL="0" indent="0">
              <a:buNone/>
            </a:pPr>
            <a:r>
              <a:rPr lang="en-GB" sz="3200" b="1" dirty="0"/>
              <a:t>Tip</a:t>
            </a:r>
          </a:p>
          <a:p>
            <a:r>
              <a:rPr lang="en-GB" sz="3200" dirty="0"/>
              <a:t>Finding an SSO – click the search bar in Teams and start searching for the name of the person. Their SSO will appear in the </a:t>
            </a:r>
            <a:r>
              <a:rPr lang="en-GB" sz="3200"/>
              <a:t>search tips.</a:t>
            </a:r>
            <a:endParaRPr lang="en-GB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E28F49-5652-14FB-24E7-6FE12869D4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87" r="62186" b="-587"/>
          <a:stretch/>
        </p:blipFill>
        <p:spPr>
          <a:xfrm>
            <a:off x="8951893" y="4187119"/>
            <a:ext cx="3094333" cy="16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242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creen Recording 9">
            <a:hlinkClick r:id="" action="ppaction://media"/>
            <a:extLst>
              <a:ext uri="{FF2B5EF4-FFF2-40B4-BE49-F238E27FC236}">
                <a16:creationId xmlns:a16="http://schemas.microsoft.com/office/drawing/2014/main" id="{4EC014FA-17DB-3290-38E0-DD1D4E7E1F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44910" y="981511"/>
            <a:ext cx="10447090" cy="58764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539C74B-765F-32A0-33A9-E0E2FA090CA2}"/>
              </a:ext>
            </a:extLst>
          </p:cNvPr>
          <p:cNvSpPr txBox="1"/>
          <p:nvPr/>
        </p:nvSpPr>
        <p:spPr>
          <a:xfrm>
            <a:off x="58723" y="12964"/>
            <a:ext cx="4739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Adding people to the Weekly update list, and Department Welcome email list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F43665-BF9E-8544-18D8-ECA39FB8C191}"/>
              </a:ext>
            </a:extLst>
          </p:cNvPr>
          <p:cNvSpPr txBox="1"/>
          <p:nvPr/>
        </p:nvSpPr>
        <p:spPr>
          <a:xfrm>
            <a:off x="58722" y="844872"/>
            <a:ext cx="151001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200" dirty="0"/>
              <a:t>Sign in to </a:t>
            </a:r>
            <a:r>
              <a:rPr lang="en-GB" sz="1200" dirty="0" err="1"/>
              <a:t>Adestra</a:t>
            </a:r>
            <a:endParaRPr lang="en-GB" sz="1200" dirty="0"/>
          </a:p>
          <a:p>
            <a:pPr marL="342900" indent="-342900">
              <a:buFont typeface="+mj-lt"/>
              <a:buAutoNum type="arabicPeriod"/>
            </a:pPr>
            <a:r>
              <a:rPr lang="en-GB" sz="1200" dirty="0"/>
              <a:t>Click ‘Primary Care health Sciences’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/>
              <a:t>Select the databases icon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/>
              <a:t>Select the main mailing list database “Primary Care members List”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/>
              <a:t>Click “Add new contact”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/>
              <a:t>Complete details and click ‘Save’.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/>
              <a:t>Repeat steps 3-6 but selecting the “PHC welcome email” database.</a:t>
            </a:r>
            <a:br>
              <a:rPr lang="en-GB" sz="1200" dirty="0"/>
            </a:br>
            <a:r>
              <a:rPr lang="en-GB" sz="1100" dirty="0"/>
              <a:t>(Note: this will immediately send the welcome email as soon as a new person is added.)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20972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32"/>
    </mc:Choice>
    <mc:Fallback xmlns="">
      <p:transition spd="slow" advTm="103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8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creen Recording 3">
            <a:hlinkClick r:id="" action="ppaction://media"/>
            <a:extLst>
              <a:ext uri="{FF2B5EF4-FFF2-40B4-BE49-F238E27FC236}">
                <a16:creationId xmlns:a16="http://schemas.microsoft.com/office/drawing/2014/main" id="{42F28CBC-B891-4C2F-5276-2B3EE7722F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77798" y="943762"/>
            <a:ext cx="10514202" cy="59142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2F7453-423C-4B3E-4F5A-E85EB5105229}"/>
              </a:ext>
            </a:extLst>
          </p:cNvPr>
          <p:cNvSpPr txBox="1"/>
          <p:nvPr/>
        </p:nvSpPr>
        <p:spPr>
          <a:xfrm>
            <a:off x="58723" y="12964"/>
            <a:ext cx="4739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Adding people to department mailing list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7BB159-DD9A-5E80-BBC4-CA9CDDD8F1B6}"/>
              </a:ext>
            </a:extLst>
          </p:cNvPr>
          <p:cNvSpPr txBox="1"/>
          <p:nvPr/>
        </p:nvSpPr>
        <p:spPr>
          <a:xfrm>
            <a:off x="58722" y="844872"/>
            <a:ext cx="1510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200" dirty="0"/>
              <a:t>Sign in to 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8ED929-8C59-DF89-9896-F47DC64A087A}"/>
              </a:ext>
            </a:extLst>
          </p:cNvPr>
          <p:cNvSpPr txBox="1"/>
          <p:nvPr/>
        </p:nvSpPr>
        <p:spPr>
          <a:xfrm>
            <a:off x="58722" y="844872"/>
            <a:ext cx="151001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200" dirty="0"/>
              <a:t>Sign in to </a:t>
            </a:r>
            <a:r>
              <a:rPr lang="en-GB" sz="1200" dirty="0">
                <a:hlinkClick r:id="rId5"/>
              </a:rPr>
              <a:t>https://web.maillist.ox.ac.uk/ox</a:t>
            </a:r>
            <a:r>
              <a:rPr lang="en-GB" sz="1200" dirty="0"/>
              <a:t>”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/>
              <a:t>If necessary, scroll down to select primary care and select it.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/>
              <a:t>Click on ‘Admin’ under subscriber options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/>
              <a:t>Select the ‘manage subscribers tab’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/>
              <a:t>Add the new email address in the ‘Add a user:’ box. 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/>
              <a:t>Select the ‘quiet’ tick box – this prevents them being emailed to say they have been subscribed.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/>
              <a:t>Click ‘add’.</a:t>
            </a:r>
          </a:p>
        </p:txBody>
      </p:sp>
    </p:spTree>
    <p:extLst>
      <p:ext uri="{BB962C8B-B14F-4D97-AF65-F5344CB8AC3E}">
        <p14:creationId xmlns:p14="http://schemas.microsoft.com/office/powerpoint/2010/main" val="168864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108"/>
    </mc:Choice>
    <mc:Fallback xmlns="">
      <p:transition spd="slow" advTm="351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creen Recording 3">
            <a:hlinkClick r:id="" action="ppaction://media"/>
            <a:extLst>
              <a:ext uri="{FF2B5EF4-FFF2-40B4-BE49-F238E27FC236}">
                <a16:creationId xmlns:a16="http://schemas.microsoft.com/office/drawing/2014/main" id="{FD40C0E1-A479-D45B-6284-EACD32F0A6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53299" y="986230"/>
            <a:ext cx="10438700" cy="58717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8734B6-34E3-DB0F-BE02-1DA96438B467}"/>
              </a:ext>
            </a:extLst>
          </p:cNvPr>
          <p:cNvSpPr txBox="1"/>
          <p:nvPr/>
        </p:nvSpPr>
        <p:spPr>
          <a:xfrm>
            <a:off x="58723" y="12964"/>
            <a:ext cx="4739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Adding a profile to a Haiku website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21B35F-3C12-BD9D-3A57-ADFBEA7FEEAA}"/>
              </a:ext>
            </a:extLst>
          </p:cNvPr>
          <p:cNvSpPr txBox="1"/>
          <p:nvPr/>
        </p:nvSpPr>
        <p:spPr>
          <a:xfrm>
            <a:off x="58722" y="844872"/>
            <a:ext cx="151001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200" dirty="0"/>
              <a:t>Sign in to the website (typically </a:t>
            </a:r>
            <a:r>
              <a:rPr lang="en-GB" sz="1200" dirty="0">
                <a:hlinkClick r:id="rId5"/>
              </a:rPr>
              <a:t>www.phc.ox.ac.uk</a:t>
            </a:r>
            <a:r>
              <a:rPr lang="en-GB" sz="1200" dirty="0"/>
              <a:t>) as normal.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/>
              <a:t>Select ‘Team’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/>
              <a:t>On the bar at the top, click  ‘add new’, then click on ‘profile’.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/>
              <a:t>Complete the details. </a:t>
            </a:r>
            <a:br>
              <a:rPr lang="en-GB" sz="1200" dirty="0"/>
            </a:br>
            <a:r>
              <a:rPr lang="en-GB" sz="1200" dirty="0"/>
              <a:t>Note: the username is the persons SSO user name </a:t>
            </a:r>
            <a:r>
              <a:rPr lang="en-GB" sz="1200" b="1" i="1" dirty="0"/>
              <a:t>without</a:t>
            </a:r>
            <a:r>
              <a:rPr lang="en-GB" sz="1200" dirty="0"/>
              <a:t> the @ox.ac.uk at the end. E.g. prhc12345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/>
              <a:t>Select the categorisation tab.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/>
              <a:t>Scroll to find the appropriate category, then press the right arrow to add it to their profile.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200" dirty="0"/>
              <a:t>Click Save.</a:t>
            </a:r>
          </a:p>
          <a:p>
            <a:pPr marL="342900" indent="-342900">
              <a:buFont typeface="+mj-lt"/>
              <a:buAutoNum type="arabicPeriod"/>
            </a:pP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426164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665"/>
    </mc:Choice>
    <mc:Fallback xmlns="">
      <p:transition spd="slow" advTm="636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79F9F610434E47A52E9F374F632437" ma:contentTypeVersion="16" ma:contentTypeDescription="Create a new document." ma:contentTypeScope="" ma:versionID="a55d918a7ddf692f99d47ccb41d7f5e9">
  <xsd:schema xmlns:xsd="http://www.w3.org/2001/XMLSchema" xmlns:xs="http://www.w3.org/2001/XMLSchema" xmlns:p="http://schemas.microsoft.com/office/2006/metadata/properties" xmlns:ns2="1d24c38f-2a7f-47a5-871c-514158aa8f11" xmlns:ns3="2a453ca8-2bb7-46d8-ba04-427af7c35e17" targetNamespace="http://schemas.microsoft.com/office/2006/metadata/properties" ma:root="true" ma:fieldsID="e839905499293bf9191823384dc7df5f" ns2:_="" ns3:_="">
    <xsd:import namespace="1d24c38f-2a7f-47a5-871c-514158aa8f11"/>
    <xsd:import namespace="2a453ca8-2bb7-46d8-ba04-427af7c35e1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4c38f-2a7f-47a5-871c-514158aa8f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eeb44a9-b924-44d0-8ed9-f8b504a4ba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453ca8-2bb7-46d8-ba04-427af7c35e1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beb5e8f-a959-4631-aea6-5435a11fc1f4}" ma:internalName="TaxCatchAll" ma:showField="CatchAllData" ma:web="2a453ca8-2bb7-46d8-ba04-427af7c35e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a453ca8-2bb7-46d8-ba04-427af7c35e17" xsi:nil="true"/>
    <lcf76f155ced4ddcb4097134ff3c332f xmlns="1d24c38f-2a7f-47a5-871c-514158aa8f1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718EF77-831E-4BDB-955B-7A23F1B123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24c38f-2a7f-47a5-871c-514158aa8f11"/>
    <ds:schemaRef ds:uri="2a453ca8-2bb7-46d8-ba04-427af7c35e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E92CFE0-81AE-435C-A2FA-8745523C2D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C66862-F447-4CF2-88DC-AC05F20E03B9}">
  <ds:schemaRefs>
    <ds:schemaRef ds:uri="http://schemas.microsoft.com/office/2006/metadata/properties"/>
    <ds:schemaRef ds:uri="http://schemas.microsoft.com/office/infopath/2007/PartnerControls"/>
    <ds:schemaRef ds:uri="2a453ca8-2bb7-46d8-ba04-427af7c35e17"/>
    <ds:schemaRef ds:uri="1d24c38f-2a7f-47a5-871c-514158aa8f1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381</Words>
  <Application>Microsoft Office PowerPoint</Application>
  <PresentationFormat>Widescreen</PresentationFormat>
  <Paragraphs>33</Paragraphs>
  <Slides>5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Adding new members of staff:  </vt:lpstr>
      <vt:lpstr>Firstly…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new members of staff:</dc:title>
  <dc:creator>Gavin Hubbard</dc:creator>
  <cp:lastModifiedBy>Hayley Shakespeare</cp:lastModifiedBy>
  <cp:revision>2</cp:revision>
  <dcterms:created xsi:type="dcterms:W3CDTF">2022-06-16T08:36:53Z</dcterms:created>
  <dcterms:modified xsi:type="dcterms:W3CDTF">2022-07-15T09:51:45Z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0x0101002D79F9F610434E47A52E9F374F632437</vt:lpwstr>
  </property>
  <property fmtid="{D5CDD505-2E9C-101B-9397-08002B2CF9AE}" pid="3" name="MediaServiceImageTags">
    <vt:lpwstr/>
  </property>
</Properties>
</file>