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660" r:id="rId3"/>
    <p:sldMasterId id="2147483664" r:id="rId4"/>
  </p:sldMasterIdLst>
  <p:notesMasterIdLst>
    <p:notesMasterId r:id="rId18"/>
  </p:notesMasterIdLst>
  <p:sldIdLst>
    <p:sldId id="256" r:id="rId5"/>
    <p:sldId id="259" r:id="rId6"/>
    <p:sldId id="257" r:id="rId7"/>
    <p:sldId id="258" r:id="rId8"/>
    <p:sldId id="260" r:id="rId9"/>
    <p:sldId id="261" r:id="rId10"/>
    <p:sldId id="262" r:id="rId11"/>
    <p:sldId id="263" r:id="rId12"/>
    <p:sldId id="265" r:id="rId13"/>
    <p:sldId id="266" r:id="rId14"/>
    <p:sldId id="267" r:id="rId15"/>
    <p:sldId id="264" r:id="rId16"/>
    <p:sldId id="268" r:id="rId17"/>
  </p:sldIdLst>
  <p:sldSz cx="11525250" cy="6483350"/>
  <p:notesSz cx="6858000" cy="9144000"/>
  <p:defaultTextStyle>
    <a:defPPr>
      <a:defRPr lang="en-US"/>
    </a:defPPr>
    <a:lvl1pPr marL="0" algn="l" defTabSz="43210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32100" algn="l" defTabSz="43210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64199" algn="l" defTabSz="43210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96299" algn="l" defTabSz="43210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28399" algn="l" defTabSz="43210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60499" algn="l" defTabSz="43210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92598" algn="l" defTabSz="43210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024698" algn="l" defTabSz="43210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456798" algn="l" defTabSz="43210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2" userDrawn="1">
          <p15:clr>
            <a:srgbClr val="A4A3A4"/>
          </p15:clr>
        </p15:guide>
        <p15:guide id="2" pos="363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4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79" autoAdjust="0"/>
  </p:normalViewPr>
  <p:slideViewPr>
    <p:cSldViewPr snapToGrid="0" snapToObjects="1">
      <p:cViewPr varScale="1">
        <p:scale>
          <a:sx n="112" d="100"/>
          <a:sy n="112" d="100"/>
        </p:scale>
        <p:origin x="750" y="72"/>
      </p:cViewPr>
      <p:guideLst>
        <p:guide orient="horz" pos="2042"/>
        <p:guide pos="363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298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0402B-2196-4C6E-9A3C-8841FEE39740}" type="datetimeFigureOut">
              <a:rPr lang="en-GB" smtClean="0"/>
              <a:t>03/11/2022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9FF4C-48FC-4863-BBC4-308206D6F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224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710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473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90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388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-1" y="815074"/>
            <a:ext cx="11525250" cy="5668279"/>
          </a:xfrm>
          <a:prstGeom prst="rect">
            <a:avLst/>
          </a:prstGeom>
          <a:solidFill>
            <a:srgbClr val="002147"/>
          </a:solidFill>
          <a:ln>
            <a:noFill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267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ox_small_cmyk_pos_rect.jpg">
            <a:extLst>
              <a:ext uri="{FF2B5EF4-FFF2-40B4-BE49-F238E27FC236}">
                <a16:creationId xmlns:a16="http://schemas.microsoft.com/office/drawing/2014/main" id="{29523A6B-9077-41E9-BC1C-2E56DA2D99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058" y="120653"/>
            <a:ext cx="1899157" cy="5849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C90A40-445B-4078-84F6-7F398169CA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5" y="120652"/>
            <a:ext cx="1798064" cy="58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4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576306" rtl="0" eaLnBrk="1" latinLnBrk="0" hangingPunct="1">
        <a:spcBef>
          <a:spcPct val="0"/>
        </a:spcBef>
        <a:buNone/>
        <a:defRPr sz="56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230" indent="-432230" algn="l" defTabSz="576306" rtl="0" eaLnBrk="1" latinLnBrk="0" hangingPunct="1">
        <a:spcBef>
          <a:spcPct val="20000"/>
        </a:spcBef>
        <a:buFont typeface="Arial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1pPr>
      <a:lvl2pPr marL="936497" indent="-360191" algn="l" defTabSz="576306" rtl="0" eaLnBrk="1" latinLnBrk="0" hangingPunct="1">
        <a:spcBef>
          <a:spcPct val="20000"/>
        </a:spcBef>
        <a:buFont typeface="Arial"/>
        <a:buChar char="–"/>
        <a:defRPr sz="3468" kern="1200">
          <a:solidFill>
            <a:schemeClr val="tx1"/>
          </a:solidFill>
          <a:latin typeface="+mn-lt"/>
          <a:ea typeface="+mn-ea"/>
          <a:cs typeface="+mn-cs"/>
        </a:defRPr>
      </a:lvl2pPr>
      <a:lvl3pPr marL="1440764" indent="-288153" algn="l" defTabSz="576306" rtl="0" eaLnBrk="1" latinLnBrk="0" hangingPunct="1">
        <a:spcBef>
          <a:spcPct val="20000"/>
        </a:spcBef>
        <a:buFont typeface="Arial"/>
        <a:buChar char="•"/>
        <a:defRPr sz="3068" kern="1200">
          <a:solidFill>
            <a:schemeClr val="tx1"/>
          </a:solidFill>
          <a:latin typeface="+mn-lt"/>
          <a:ea typeface="+mn-ea"/>
          <a:cs typeface="+mn-cs"/>
        </a:defRPr>
      </a:lvl3pPr>
      <a:lvl4pPr marL="2017070" indent="-288153" algn="l" defTabSz="576306" rtl="0" eaLnBrk="1" latinLnBrk="0" hangingPunct="1">
        <a:spcBef>
          <a:spcPct val="20000"/>
        </a:spcBef>
        <a:buFont typeface="Arial"/>
        <a:buChar char="–"/>
        <a:defRPr sz="2534" kern="1200">
          <a:solidFill>
            <a:schemeClr val="tx1"/>
          </a:solidFill>
          <a:latin typeface="+mn-lt"/>
          <a:ea typeface="+mn-ea"/>
          <a:cs typeface="+mn-cs"/>
        </a:defRPr>
      </a:lvl4pPr>
      <a:lvl5pPr marL="2593375" indent="-288153" algn="l" defTabSz="576306" rtl="0" eaLnBrk="1" latinLnBrk="0" hangingPunct="1">
        <a:spcBef>
          <a:spcPct val="20000"/>
        </a:spcBef>
        <a:buFont typeface="Arial"/>
        <a:buChar char="»"/>
        <a:defRPr sz="2534" kern="1200">
          <a:solidFill>
            <a:schemeClr val="tx1"/>
          </a:solidFill>
          <a:latin typeface="+mn-lt"/>
          <a:ea typeface="+mn-ea"/>
          <a:cs typeface="+mn-cs"/>
        </a:defRPr>
      </a:lvl5pPr>
      <a:lvl6pPr marL="3169681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6pPr>
      <a:lvl7pPr marL="3745987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7pPr>
      <a:lvl8pPr marL="4322294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8pPr>
      <a:lvl9pPr marL="4898599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1pPr>
      <a:lvl2pPr marL="576306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2pPr>
      <a:lvl3pPr marL="1152611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728917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4pPr>
      <a:lvl5pPr marL="2305224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5pPr>
      <a:lvl6pPr marL="2881530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6pPr>
      <a:lvl7pPr marL="3457834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7pPr>
      <a:lvl8pPr marL="4034139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8pPr>
      <a:lvl9pPr marL="4610446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 userDrawn="1"/>
        </p:nvSpPr>
        <p:spPr bwMode="auto">
          <a:xfrm>
            <a:off x="-1" y="815074"/>
            <a:ext cx="11525250" cy="5668279"/>
          </a:xfrm>
          <a:prstGeom prst="rect">
            <a:avLst/>
          </a:prstGeom>
          <a:solidFill>
            <a:srgbClr val="002147"/>
          </a:solidFill>
          <a:ln>
            <a:noFill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267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ox_small_cmyk_pos_rect.jpg">
            <a:extLst>
              <a:ext uri="{FF2B5EF4-FFF2-40B4-BE49-F238E27FC236}">
                <a16:creationId xmlns:a16="http://schemas.microsoft.com/office/drawing/2014/main" id="{F85E46A7-F3F1-493B-A6E2-2863EE62F6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058" y="120653"/>
            <a:ext cx="1899157" cy="5849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511A92-F34C-489C-83AD-4601F02C41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5" y="120652"/>
            <a:ext cx="1798064" cy="58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086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576306" rtl="0" eaLnBrk="1" latinLnBrk="0" hangingPunct="1">
        <a:spcBef>
          <a:spcPct val="0"/>
        </a:spcBef>
        <a:buNone/>
        <a:defRPr sz="56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230" indent="-432230" algn="l" defTabSz="576306" rtl="0" eaLnBrk="1" latinLnBrk="0" hangingPunct="1">
        <a:spcBef>
          <a:spcPct val="20000"/>
        </a:spcBef>
        <a:buFont typeface="Arial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1pPr>
      <a:lvl2pPr marL="936497" indent="-360191" algn="l" defTabSz="576306" rtl="0" eaLnBrk="1" latinLnBrk="0" hangingPunct="1">
        <a:spcBef>
          <a:spcPct val="20000"/>
        </a:spcBef>
        <a:buFont typeface="Arial"/>
        <a:buChar char="–"/>
        <a:defRPr sz="3468" kern="1200">
          <a:solidFill>
            <a:schemeClr val="tx1"/>
          </a:solidFill>
          <a:latin typeface="+mn-lt"/>
          <a:ea typeface="+mn-ea"/>
          <a:cs typeface="+mn-cs"/>
        </a:defRPr>
      </a:lvl2pPr>
      <a:lvl3pPr marL="1440764" indent="-288153" algn="l" defTabSz="576306" rtl="0" eaLnBrk="1" latinLnBrk="0" hangingPunct="1">
        <a:spcBef>
          <a:spcPct val="20000"/>
        </a:spcBef>
        <a:buFont typeface="Arial"/>
        <a:buChar char="•"/>
        <a:defRPr sz="3068" kern="1200">
          <a:solidFill>
            <a:schemeClr val="tx1"/>
          </a:solidFill>
          <a:latin typeface="+mn-lt"/>
          <a:ea typeface="+mn-ea"/>
          <a:cs typeface="+mn-cs"/>
        </a:defRPr>
      </a:lvl3pPr>
      <a:lvl4pPr marL="2017070" indent="-288153" algn="l" defTabSz="576306" rtl="0" eaLnBrk="1" latinLnBrk="0" hangingPunct="1">
        <a:spcBef>
          <a:spcPct val="20000"/>
        </a:spcBef>
        <a:buFont typeface="Arial"/>
        <a:buChar char="–"/>
        <a:defRPr sz="2534" kern="1200">
          <a:solidFill>
            <a:schemeClr val="tx1"/>
          </a:solidFill>
          <a:latin typeface="+mn-lt"/>
          <a:ea typeface="+mn-ea"/>
          <a:cs typeface="+mn-cs"/>
        </a:defRPr>
      </a:lvl4pPr>
      <a:lvl5pPr marL="2593375" indent="-288153" algn="l" defTabSz="576306" rtl="0" eaLnBrk="1" latinLnBrk="0" hangingPunct="1">
        <a:spcBef>
          <a:spcPct val="20000"/>
        </a:spcBef>
        <a:buFont typeface="Arial"/>
        <a:buChar char="»"/>
        <a:defRPr sz="2534" kern="1200">
          <a:solidFill>
            <a:schemeClr val="tx1"/>
          </a:solidFill>
          <a:latin typeface="+mn-lt"/>
          <a:ea typeface="+mn-ea"/>
          <a:cs typeface="+mn-cs"/>
        </a:defRPr>
      </a:lvl5pPr>
      <a:lvl6pPr marL="3169681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6pPr>
      <a:lvl7pPr marL="3745987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7pPr>
      <a:lvl8pPr marL="4322294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8pPr>
      <a:lvl9pPr marL="4898599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1pPr>
      <a:lvl2pPr marL="576306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2pPr>
      <a:lvl3pPr marL="1152611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728917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4pPr>
      <a:lvl5pPr marL="2305224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5pPr>
      <a:lvl6pPr marL="2881530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6pPr>
      <a:lvl7pPr marL="3457834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7pPr>
      <a:lvl8pPr marL="4034139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8pPr>
      <a:lvl9pPr marL="4610446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-1" y="815074"/>
            <a:ext cx="11525250" cy="56682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267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ox_small_cmyk_pos_rect.jpg">
            <a:extLst>
              <a:ext uri="{FF2B5EF4-FFF2-40B4-BE49-F238E27FC236}">
                <a16:creationId xmlns:a16="http://schemas.microsoft.com/office/drawing/2014/main" id="{08929B16-FDF7-4AA6-A2A9-39A89E7BD9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058" y="120653"/>
            <a:ext cx="1899157" cy="5849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7434D9-F1AE-452C-942D-BBCD81D23E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5" y="120652"/>
            <a:ext cx="1798064" cy="58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576306" rtl="0" eaLnBrk="1" latinLnBrk="0" hangingPunct="1">
        <a:spcBef>
          <a:spcPct val="0"/>
        </a:spcBef>
        <a:buNone/>
        <a:defRPr sz="56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230" indent="-432230" algn="l" defTabSz="576306" rtl="0" eaLnBrk="1" latinLnBrk="0" hangingPunct="1">
        <a:spcBef>
          <a:spcPct val="20000"/>
        </a:spcBef>
        <a:buFont typeface="Arial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1pPr>
      <a:lvl2pPr marL="936497" indent="-360191" algn="l" defTabSz="576306" rtl="0" eaLnBrk="1" latinLnBrk="0" hangingPunct="1">
        <a:spcBef>
          <a:spcPct val="20000"/>
        </a:spcBef>
        <a:buFont typeface="Arial"/>
        <a:buChar char="–"/>
        <a:defRPr sz="3468" kern="1200">
          <a:solidFill>
            <a:schemeClr val="tx1"/>
          </a:solidFill>
          <a:latin typeface="+mn-lt"/>
          <a:ea typeface="+mn-ea"/>
          <a:cs typeface="+mn-cs"/>
        </a:defRPr>
      </a:lvl2pPr>
      <a:lvl3pPr marL="1440764" indent="-288153" algn="l" defTabSz="576306" rtl="0" eaLnBrk="1" latinLnBrk="0" hangingPunct="1">
        <a:spcBef>
          <a:spcPct val="20000"/>
        </a:spcBef>
        <a:buFont typeface="Arial"/>
        <a:buChar char="•"/>
        <a:defRPr sz="3068" kern="1200">
          <a:solidFill>
            <a:schemeClr val="tx1"/>
          </a:solidFill>
          <a:latin typeface="+mn-lt"/>
          <a:ea typeface="+mn-ea"/>
          <a:cs typeface="+mn-cs"/>
        </a:defRPr>
      </a:lvl3pPr>
      <a:lvl4pPr marL="2017070" indent="-288153" algn="l" defTabSz="576306" rtl="0" eaLnBrk="1" latinLnBrk="0" hangingPunct="1">
        <a:spcBef>
          <a:spcPct val="20000"/>
        </a:spcBef>
        <a:buFont typeface="Arial"/>
        <a:buChar char="–"/>
        <a:defRPr sz="2534" kern="1200">
          <a:solidFill>
            <a:schemeClr val="tx1"/>
          </a:solidFill>
          <a:latin typeface="+mn-lt"/>
          <a:ea typeface="+mn-ea"/>
          <a:cs typeface="+mn-cs"/>
        </a:defRPr>
      </a:lvl4pPr>
      <a:lvl5pPr marL="2593375" indent="-288153" algn="l" defTabSz="576306" rtl="0" eaLnBrk="1" latinLnBrk="0" hangingPunct="1">
        <a:spcBef>
          <a:spcPct val="20000"/>
        </a:spcBef>
        <a:buFont typeface="Arial"/>
        <a:buChar char="»"/>
        <a:defRPr sz="2534" kern="1200">
          <a:solidFill>
            <a:schemeClr val="tx1"/>
          </a:solidFill>
          <a:latin typeface="+mn-lt"/>
          <a:ea typeface="+mn-ea"/>
          <a:cs typeface="+mn-cs"/>
        </a:defRPr>
      </a:lvl5pPr>
      <a:lvl6pPr marL="3169681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6pPr>
      <a:lvl7pPr marL="3745987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7pPr>
      <a:lvl8pPr marL="4322294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8pPr>
      <a:lvl9pPr marL="4898599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1pPr>
      <a:lvl2pPr marL="576306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2pPr>
      <a:lvl3pPr marL="1152611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728917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4pPr>
      <a:lvl5pPr marL="2305224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5pPr>
      <a:lvl6pPr marL="2881530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6pPr>
      <a:lvl7pPr marL="3457834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7pPr>
      <a:lvl8pPr marL="4034139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8pPr>
      <a:lvl9pPr marL="4610446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x_small_cmyk_pos_rect.jpg">
            <a:extLst>
              <a:ext uri="{FF2B5EF4-FFF2-40B4-BE49-F238E27FC236}">
                <a16:creationId xmlns:a16="http://schemas.microsoft.com/office/drawing/2014/main" id="{08929B16-FDF7-4AA6-A2A9-39A89E7BD9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058" y="120653"/>
            <a:ext cx="1899157" cy="5849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7434D9-F1AE-452C-942D-BBCD81D23E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5" y="120652"/>
            <a:ext cx="1798064" cy="5849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241E2E-BF1D-4781-8F87-A4119B08010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" y="815074"/>
            <a:ext cx="11525250" cy="5668279"/>
          </a:xfrm>
          <a:prstGeom prst="rect">
            <a:avLst/>
          </a:prstGeom>
          <a:solidFill>
            <a:srgbClr val="002147"/>
          </a:solidFill>
          <a:ln>
            <a:noFill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267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257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576306" rtl="0" eaLnBrk="1" latinLnBrk="0" hangingPunct="1">
        <a:spcBef>
          <a:spcPct val="0"/>
        </a:spcBef>
        <a:buNone/>
        <a:defRPr sz="56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230" indent="-432230" algn="l" defTabSz="576306" rtl="0" eaLnBrk="1" latinLnBrk="0" hangingPunct="1">
        <a:spcBef>
          <a:spcPct val="20000"/>
        </a:spcBef>
        <a:buFont typeface="Arial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1pPr>
      <a:lvl2pPr marL="936497" indent="-360191" algn="l" defTabSz="576306" rtl="0" eaLnBrk="1" latinLnBrk="0" hangingPunct="1">
        <a:spcBef>
          <a:spcPct val="20000"/>
        </a:spcBef>
        <a:buFont typeface="Arial"/>
        <a:buChar char="–"/>
        <a:defRPr sz="3468" kern="1200">
          <a:solidFill>
            <a:schemeClr val="tx1"/>
          </a:solidFill>
          <a:latin typeface="+mn-lt"/>
          <a:ea typeface="+mn-ea"/>
          <a:cs typeface="+mn-cs"/>
        </a:defRPr>
      </a:lvl2pPr>
      <a:lvl3pPr marL="1440764" indent="-288153" algn="l" defTabSz="576306" rtl="0" eaLnBrk="1" latinLnBrk="0" hangingPunct="1">
        <a:spcBef>
          <a:spcPct val="20000"/>
        </a:spcBef>
        <a:buFont typeface="Arial"/>
        <a:buChar char="•"/>
        <a:defRPr sz="3068" kern="1200">
          <a:solidFill>
            <a:schemeClr val="tx1"/>
          </a:solidFill>
          <a:latin typeface="+mn-lt"/>
          <a:ea typeface="+mn-ea"/>
          <a:cs typeface="+mn-cs"/>
        </a:defRPr>
      </a:lvl3pPr>
      <a:lvl4pPr marL="2017070" indent="-288153" algn="l" defTabSz="576306" rtl="0" eaLnBrk="1" latinLnBrk="0" hangingPunct="1">
        <a:spcBef>
          <a:spcPct val="20000"/>
        </a:spcBef>
        <a:buFont typeface="Arial"/>
        <a:buChar char="–"/>
        <a:defRPr sz="2534" kern="1200">
          <a:solidFill>
            <a:schemeClr val="tx1"/>
          </a:solidFill>
          <a:latin typeface="+mn-lt"/>
          <a:ea typeface="+mn-ea"/>
          <a:cs typeface="+mn-cs"/>
        </a:defRPr>
      </a:lvl4pPr>
      <a:lvl5pPr marL="2593375" indent="-288153" algn="l" defTabSz="576306" rtl="0" eaLnBrk="1" latinLnBrk="0" hangingPunct="1">
        <a:spcBef>
          <a:spcPct val="20000"/>
        </a:spcBef>
        <a:buFont typeface="Arial"/>
        <a:buChar char="»"/>
        <a:defRPr sz="2534" kern="1200">
          <a:solidFill>
            <a:schemeClr val="tx1"/>
          </a:solidFill>
          <a:latin typeface="+mn-lt"/>
          <a:ea typeface="+mn-ea"/>
          <a:cs typeface="+mn-cs"/>
        </a:defRPr>
      </a:lvl5pPr>
      <a:lvl6pPr marL="3169681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6pPr>
      <a:lvl7pPr marL="3745987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7pPr>
      <a:lvl8pPr marL="4322294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8pPr>
      <a:lvl9pPr marL="4898599" indent="-288153" algn="l" defTabSz="576306" rtl="0" eaLnBrk="1" latinLnBrk="0" hangingPunct="1">
        <a:spcBef>
          <a:spcPct val="20000"/>
        </a:spcBef>
        <a:buFont typeface="Arial"/>
        <a:buChar char="•"/>
        <a:defRPr sz="25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1pPr>
      <a:lvl2pPr marL="576306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2pPr>
      <a:lvl3pPr marL="1152611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728917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4pPr>
      <a:lvl5pPr marL="2305224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5pPr>
      <a:lvl6pPr marL="2881530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6pPr>
      <a:lvl7pPr marL="3457834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7pPr>
      <a:lvl8pPr marL="4034139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8pPr>
      <a:lvl9pPr marL="4610446" algn="l" defTabSz="576306" rtl="0" eaLnBrk="1" latinLnBrk="0" hangingPunct="1">
        <a:defRPr sz="22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4.png"/><Relationship Id="rId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3381" y="1607008"/>
            <a:ext cx="7304688" cy="3499356"/>
          </a:xfrm>
          <a:prstGeom prst="rect">
            <a:avLst/>
          </a:prstGeom>
          <a:solidFill>
            <a:srgbClr val="FFFFFF">
              <a:alpha val="25098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6402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NDPCHS Christmas Party</a:t>
            </a:r>
            <a:endParaRPr lang="en-US" sz="640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67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67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December 2022</a:t>
            </a:r>
            <a:endParaRPr lang="en-US" sz="1867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67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67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67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311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59" y="969601"/>
            <a:ext cx="3349345" cy="50240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159" y="969601"/>
            <a:ext cx="3353211" cy="50240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269" y="969601"/>
            <a:ext cx="3059617" cy="495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68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90" y="970159"/>
            <a:ext cx="3459748" cy="53214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306" y="970159"/>
            <a:ext cx="3469735" cy="5289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9408" y="970158"/>
            <a:ext cx="3600501" cy="528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65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77" y="1066048"/>
            <a:ext cx="4401164" cy="22767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77" y="3675801"/>
            <a:ext cx="3540567" cy="22564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4050" y="2204444"/>
            <a:ext cx="6345111" cy="28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58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13" y="828560"/>
            <a:ext cx="900427" cy="14157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13" y="3689082"/>
            <a:ext cx="920396" cy="13616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714" y="2260032"/>
            <a:ext cx="911623" cy="14133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6337" y="836052"/>
            <a:ext cx="9028913" cy="4181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1810" y="828559"/>
            <a:ext cx="943820" cy="14157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1793" y="3681130"/>
            <a:ext cx="891961" cy="13363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31794" y="2244290"/>
            <a:ext cx="891961" cy="14443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1825" y="5017527"/>
            <a:ext cx="911930" cy="14026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835" y="5050763"/>
            <a:ext cx="909874" cy="13870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6530" y="5012462"/>
            <a:ext cx="1864505" cy="14708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2"/>
          <a:srcRect t="2723" r="726" b="3066"/>
          <a:stretch/>
        </p:blipFill>
        <p:spPr>
          <a:xfrm>
            <a:off x="1650709" y="5017527"/>
            <a:ext cx="2877678" cy="14127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91018" y="5017527"/>
            <a:ext cx="2408948" cy="153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51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35" y="848540"/>
            <a:ext cx="9920653" cy="558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67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05144" y="1410432"/>
            <a:ext cx="416180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  <a:latin typeface="Gigi" panose="04040504061007020D02" pitchFamily="8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39" y="886575"/>
            <a:ext cx="6939040" cy="54741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77571" y="1764375"/>
            <a:ext cx="36063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Classics</a:t>
            </a:r>
          </a:p>
          <a:p>
            <a:r>
              <a:rPr lang="en-GB" sz="4000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Fantasy</a:t>
            </a:r>
          </a:p>
          <a:p>
            <a:r>
              <a:rPr lang="en-GB" sz="4000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Contemporary</a:t>
            </a:r>
          </a:p>
          <a:p>
            <a:r>
              <a:rPr lang="en-GB" sz="4000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Pop…</a:t>
            </a:r>
          </a:p>
          <a:p>
            <a:pPr algn="r"/>
            <a:endParaRPr lang="en-GB" sz="4000" dirty="0" smtClean="0">
              <a:solidFill>
                <a:schemeClr val="bg1"/>
              </a:solidFill>
              <a:latin typeface="Century Schoolbook" panose="02040604050505020304" pitchFamily="18" charset="0"/>
            </a:endParaRPr>
          </a:p>
          <a:p>
            <a:pPr algn="r"/>
            <a:r>
              <a:rPr lang="en-GB" sz="4000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You name it</a:t>
            </a:r>
            <a:endParaRPr lang="en-GB" sz="4000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11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70" y="962971"/>
            <a:ext cx="3557841" cy="5294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923" r="1"/>
          <a:stretch/>
        </p:blipFill>
        <p:spPr>
          <a:xfrm>
            <a:off x="7710985" y="1608391"/>
            <a:ext cx="3317470" cy="40031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0480" y="1381712"/>
            <a:ext cx="2604595" cy="331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952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920" r="1090"/>
          <a:stretch/>
        </p:blipFill>
        <p:spPr>
          <a:xfrm>
            <a:off x="604008" y="2372675"/>
            <a:ext cx="6782938" cy="31000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50876" y="1017563"/>
            <a:ext cx="39692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Renaissance… </a:t>
            </a:r>
          </a:p>
          <a:p>
            <a:r>
              <a:rPr lang="en-GB" sz="32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But not this much!</a:t>
            </a:r>
            <a:endParaRPr lang="en-GB" sz="3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8149" y="1635403"/>
            <a:ext cx="3538722" cy="383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275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377" y="965675"/>
            <a:ext cx="3973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Other ideas here</a:t>
            </a:r>
            <a:r>
              <a:rPr lang="en-GB" sz="3200" dirty="0" smtClean="0">
                <a:latin typeface="Century Schoolbook" panose="02040604050505020304" pitchFamily="18" charset="0"/>
              </a:rPr>
              <a:t> </a:t>
            </a:r>
            <a:endParaRPr lang="en-GB" sz="3200" dirty="0">
              <a:latin typeface="Century Schoolbook" panose="020406040505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965" y="2247171"/>
            <a:ext cx="2648675" cy="32692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464" y="2690527"/>
            <a:ext cx="3406347" cy="2768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76" y="2304460"/>
            <a:ext cx="4565934" cy="31546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3637" y="5573453"/>
            <a:ext cx="25384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  <a:latin typeface="Century Schoolbook" panose="02040604050505020304" pitchFamily="18" charset="0"/>
                <a:cs typeface="Arial" panose="020B0604020202020204" pitchFamily="34" charset="0"/>
              </a:rPr>
              <a:t>Picasso</a:t>
            </a:r>
            <a:endParaRPr lang="en-GB" sz="4400" b="1" dirty="0">
              <a:solidFill>
                <a:schemeClr val="bg1"/>
              </a:solidFill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5230" y="1130066"/>
            <a:ext cx="37388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  <a:latin typeface="Century Schoolbook" panose="02040604050505020304" pitchFamily="18" charset="0"/>
                <a:cs typeface="Arial" panose="020B0604020202020204" pitchFamily="34" charset="0"/>
              </a:rPr>
              <a:t>Vincent van Gogh</a:t>
            </a:r>
            <a:endParaRPr lang="en-GB" sz="4400" b="1" dirty="0">
              <a:solidFill>
                <a:schemeClr val="bg1"/>
              </a:solidFill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254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93003" y="4625993"/>
            <a:ext cx="53895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 smtClean="0">
                <a:solidFill>
                  <a:schemeClr val="bg1"/>
                </a:solidFill>
                <a:latin typeface="Century Schoolbook" panose="02040604050505020304" pitchFamily="18" charset="0"/>
                <a:cs typeface="Arial" panose="020B0604020202020204" pitchFamily="34" charset="0"/>
              </a:rPr>
              <a:t>Pop Art</a:t>
            </a:r>
            <a:endParaRPr lang="en-GB" sz="7200" b="1" dirty="0">
              <a:solidFill>
                <a:schemeClr val="bg1"/>
              </a:solidFill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69" y="1960101"/>
            <a:ext cx="2238687" cy="2476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743" y="1969628"/>
            <a:ext cx="3296110" cy="24673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853" y="3795872"/>
            <a:ext cx="2934109" cy="24673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7045" y="973034"/>
            <a:ext cx="2343316" cy="39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103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425" y="1764872"/>
            <a:ext cx="4509974" cy="27551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4849" y="4779299"/>
            <a:ext cx="822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 smtClean="0">
                <a:solidFill>
                  <a:schemeClr val="bg1"/>
                </a:solidFill>
                <a:latin typeface="Century Schoolbook" panose="02040604050505020304" pitchFamily="18" charset="0"/>
                <a:cs typeface="Arial" panose="020B0604020202020204" pitchFamily="34" charset="0"/>
              </a:rPr>
              <a:t>Group Selfies?</a:t>
            </a:r>
            <a:endParaRPr lang="en-GB" sz="7200" b="1" dirty="0">
              <a:solidFill>
                <a:schemeClr val="bg1"/>
              </a:solidFill>
              <a:latin typeface="Century Schoolbook" panose="020406040505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624" y="1996884"/>
            <a:ext cx="5293168" cy="232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74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64" y="943330"/>
            <a:ext cx="3303719" cy="5194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485" y="1013708"/>
            <a:ext cx="3496228" cy="51725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9315" y="943330"/>
            <a:ext cx="3427199" cy="531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32221"/>
      </p:ext>
    </p:extLst>
  </p:cSld>
  <p:clrMapOvr>
    <a:masterClrMapping/>
  </p:clrMapOvr>
</p:sld>
</file>

<file path=ppt/theme/theme1.xml><?xml version="1.0" encoding="utf-8"?>
<a:theme xmlns:a="http://schemas.openxmlformats.org/drawingml/2006/main" name="Opening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pening slide alternati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x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Tex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1675</TotalTime>
  <Words>32</Words>
  <Application>Microsoft Office PowerPoint</Application>
  <PresentationFormat>Custom</PresentationFormat>
  <Paragraphs>17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Arial Rounded MT Bold</vt:lpstr>
      <vt:lpstr>Calibri</vt:lpstr>
      <vt:lpstr>Century Schoolbook</vt:lpstr>
      <vt:lpstr>Gigi</vt:lpstr>
      <vt:lpstr>Opening slide</vt:lpstr>
      <vt:lpstr>Opening slide alternative</vt:lpstr>
      <vt:lpstr>Text slide</vt:lpstr>
      <vt:lpstr>1_Text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UofO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Chinn</dc:creator>
  <cp:lastModifiedBy>Jessy Morton</cp:lastModifiedBy>
  <cp:revision>88</cp:revision>
  <dcterms:created xsi:type="dcterms:W3CDTF">2014-03-20T14:30:16Z</dcterms:created>
  <dcterms:modified xsi:type="dcterms:W3CDTF">2022-11-03T17:31:11Z</dcterms:modified>
</cp:coreProperties>
</file>