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0" r:id="rId3"/>
    <p:sldMasterId id="2147483664" r:id="rId4"/>
  </p:sldMasterIdLst>
  <p:notesMasterIdLst>
    <p:notesMasterId r:id="rId18"/>
  </p:notesMasterIdLst>
  <p:sldIdLst>
    <p:sldId id="256" r:id="rId5"/>
    <p:sldId id="259" r:id="rId6"/>
    <p:sldId id="257" r:id="rId7"/>
    <p:sldId id="258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4" r:id="rId16"/>
    <p:sldId id="268" r:id="rId17"/>
  </p:sldIdLst>
  <p:sldSz cx="11525250" cy="6483350"/>
  <p:notesSz cx="6858000" cy="9144000"/>
  <p:defaultTextStyle>
    <a:defPPr>
      <a:defRPr lang="en-US"/>
    </a:defPPr>
    <a:lvl1pPr marL="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210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41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62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83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604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25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246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567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 userDrawn="1">
          <p15:clr>
            <a:srgbClr val="A4A3A4"/>
          </p15:clr>
        </p15:guide>
        <p15:guide id="2" pos="36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4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79" autoAdjust="0"/>
  </p:normalViewPr>
  <p:slideViewPr>
    <p:cSldViewPr snapToGrid="0" snapToObjects="1">
      <p:cViewPr varScale="1">
        <p:scale>
          <a:sx n="112" d="100"/>
          <a:sy n="112" d="100"/>
        </p:scale>
        <p:origin x="750" y="72"/>
      </p:cViewPr>
      <p:guideLst>
        <p:guide orient="horz" pos="2042"/>
        <p:guide pos="363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0402B-2196-4C6E-9A3C-8841FEE39740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9FF4C-48FC-4863-BBC4-308206D6F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22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1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3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90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88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-1" y="815074"/>
            <a:ext cx="11525250" cy="5668279"/>
          </a:xfrm>
          <a:prstGeom prst="rect">
            <a:avLst/>
          </a:prstGeom>
          <a:solidFill>
            <a:srgbClr val="002147"/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67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ox_small_cmyk_pos_rect.jpg">
            <a:extLst>
              <a:ext uri="{FF2B5EF4-FFF2-40B4-BE49-F238E27FC236}">
                <a16:creationId xmlns:a16="http://schemas.microsoft.com/office/drawing/2014/main" id="{29523A6B-9077-41E9-BC1C-2E56DA2D99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058" y="120653"/>
            <a:ext cx="1899157" cy="58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C90A40-445B-4078-84F6-7F398169CA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5" y="120652"/>
            <a:ext cx="1798064" cy="5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4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576306" rtl="0" eaLnBrk="1" latinLnBrk="0" hangingPunct="1">
        <a:spcBef>
          <a:spcPct val="0"/>
        </a:spcBef>
        <a:buNone/>
        <a:defRPr sz="56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230" indent="-432230" algn="l" defTabSz="576306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1pPr>
      <a:lvl2pPr marL="936497" indent="-360191" algn="l" defTabSz="576306" rtl="0" eaLnBrk="1" latinLnBrk="0" hangingPunct="1">
        <a:spcBef>
          <a:spcPct val="20000"/>
        </a:spcBef>
        <a:buFont typeface="Arial"/>
        <a:buChar char="–"/>
        <a:defRPr sz="3468" kern="1200">
          <a:solidFill>
            <a:schemeClr val="tx1"/>
          </a:solidFill>
          <a:latin typeface="+mn-lt"/>
          <a:ea typeface="+mn-ea"/>
          <a:cs typeface="+mn-cs"/>
        </a:defRPr>
      </a:lvl2pPr>
      <a:lvl3pPr marL="1440764" indent="-288153" algn="l" defTabSz="576306" rtl="0" eaLnBrk="1" latinLnBrk="0" hangingPunct="1">
        <a:spcBef>
          <a:spcPct val="20000"/>
        </a:spcBef>
        <a:buFont typeface="Arial"/>
        <a:buChar char="•"/>
        <a:defRPr sz="3068" kern="1200">
          <a:solidFill>
            <a:schemeClr val="tx1"/>
          </a:solidFill>
          <a:latin typeface="+mn-lt"/>
          <a:ea typeface="+mn-ea"/>
          <a:cs typeface="+mn-cs"/>
        </a:defRPr>
      </a:lvl3pPr>
      <a:lvl4pPr marL="2017070" indent="-288153" algn="l" defTabSz="576306" rtl="0" eaLnBrk="1" latinLnBrk="0" hangingPunct="1">
        <a:spcBef>
          <a:spcPct val="20000"/>
        </a:spcBef>
        <a:buFont typeface="Arial"/>
        <a:buChar char="–"/>
        <a:defRPr sz="2534" kern="1200">
          <a:solidFill>
            <a:schemeClr val="tx1"/>
          </a:solidFill>
          <a:latin typeface="+mn-lt"/>
          <a:ea typeface="+mn-ea"/>
          <a:cs typeface="+mn-cs"/>
        </a:defRPr>
      </a:lvl4pPr>
      <a:lvl5pPr marL="2593375" indent="-288153" algn="l" defTabSz="576306" rtl="0" eaLnBrk="1" latinLnBrk="0" hangingPunct="1">
        <a:spcBef>
          <a:spcPct val="20000"/>
        </a:spcBef>
        <a:buFont typeface="Arial"/>
        <a:buChar char="»"/>
        <a:defRPr sz="2534" kern="1200">
          <a:solidFill>
            <a:schemeClr val="tx1"/>
          </a:solidFill>
          <a:latin typeface="+mn-lt"/>
          <a:ea typeface="+mn-ea"/>
          <a:cs typeface="+mn-cs"/>
        </a:defRPr>
      </a:lvl5pPr>
      <a:lvl6pPr marL="3169681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6pPr>
      <a:lvl7pPr marL="3745987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7pPr>
      <a:lvl8pPr marL="4322294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8pPr>
      <a:lvl9pPr marL="4898599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7630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52611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728917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0522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8153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45783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034139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61044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-1" y="815074"/>
            <a:ext cx="11525250" cy="5668279"/>
          </a:xfrm>
          <a:prstGeom prst="rect">
            <a:avLst/>
          </a:prstGeom>
          <a:solidFill>
            <a:srgbClr val="002147"/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67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ox_small_cmyk_pos_rect.jpg">
            <a:extLst>
              <a:ext uri="{FF2B5EF4-FFF2-40B4-BE49-F238E27FC236}">
                <a16:creationId xmlns:a16="http://schemas.microsoft.com/office/drawing/2014/main" id="{F85E46A7-F3F1-493B-A6E2-2863EE62F6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058" y="120653"/>
            <a:ext cx="1899157" cy="58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11A92-F34C-489C-83AD-4601F02C41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5" y="120652"/>
            <a:ext cx="1798064" cy="5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8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576306" rtl="0" eaLnBrk="1" latinLnBrk="0" hangingPunct="1">
        <a:spcBef>
          <a:spcPct val="0"/>
        </a:spcBef>
        <a:buNone/>
        <a:defRPr sz="56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230" indent="-432230" algn="l" defTabSz="576306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1pPr>
      <a:lvl2pPr marL="936497" indent="-360191" algn="l" defTabSz="576306" rtl="0" eaLnBrk="1" latinLnBrk="0" hangingPunct="1">
        <a:spcBef>
          <a:spcPct val="20000"/>
        </a:spcBef>
        <a:buFont typeface="Arial"/>
        <a:buChar char="–"/>
        <a:defRPr sz="3468" kern="1200">
          <a:solidFill>
            <a:schemeClr val="tx1"/>
          </a:solidFill>
          <a:latin typeface="+mn-lt"/>
          <a:ea typeface="+mn-ea"/>
          <a:cs typeface="+mn-cs"/>
        </a:defRPr>
      </a:lvl2pPr>
      <a:lvl3pPr marL="1440764" indent="-288153" algn="l" defTabSz="576306" rtl="0" eaLnBrk="1" latinLnBrk="0" hangingPunct="1">
        <a:spcBef>
          <a:spcPct val="20000"/>
        </a:spcBef>
        <a:buFont typeface="Arial"/>
        <a:buChar char="•"/>
        <a:defRPr sz="3068" kern="1200">
          <a:solidFill>
            <a:schemeClr val="tx1"/>
          </a:solidFill>
          <a:latin typeface="+mn-lt"/>
          <a:ea typeface="+mn-ea"/>
          <a:cs typeface="+mn-cs"/>
        </a:defRPr>
      </a:lvl3pPr>
      <a:lvl4pPr marL="2017070" indent="-288153" algn="l" defTabSz="576306" rtl="0" eaLnBrk="1" latinLnBrk="0" hangingPunct="1">
        <a:spcBef>
          <a:spcPct val="20000"/>
        </a:spcBef>
        <a:buFont typeface="Arial"/>
        <a:buChar char="–"/>
        <a:defRPr sz="2534" kern="1200">
          <a:solidFill>
            <a:schemeClr val="tx1"/>
          </a:solidFill>
          <a:latin typeface="+mn-lt"/>
          <a:ea typeface="+mn-ea"/>
          <a:cs typeface="+mn-cs"/>
        </a:defRPr>
      </a:lvl4pPr>
      <a:lvl5pPr marL="2593375" indent="-288153" algn="l" defTabSz="576306" rtl="0" eaLnBrk="1" latinLnBrk="0" hangingPunct="1">
        <a:spcBef>
          <a:spcPct val="20000"/>
        </a:spcBef>
        <a:buFont typeface="Arial"/>
        <a:buChar char="»"/>
        <a:defRPr sz="2534" kern="1200">
          <a:solidFill>
            <a:schemeClr val="tx1"/>
          </a:solidFill>
          <a:latin typeface="+mn-lt"/>
          <a:ea typeface="+mn-ea"/>
          <a:cs typeface="+mn-cs"/>
        </a:defRPr>
      </a:lvl5pPr>
      <a:lvl6pPr marL="3169681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6pPr>
      <a:lvl7pPr marL="3745987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7pPr>
      <a:lvl8pPr marL="4322294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8pPr>
      <a:lvl9pPr marL="4898599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7630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52611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728917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0522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8153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45783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034139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61044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-1" y="815074"/>
            <a:ext cx="11525250" cy="56682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67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ox_small_cmyk_pos_rect.jpg">
            <a:extLst>
              <a:ext uri="{FF2B5EF4-FFF2-40B4-BE49-F238E27FC236}">
                <a16:creationId xmlns:a16="http://schemas.microsoft.com/office/drawing/2014/main" id="{08929B16-FDF7-4AA6-A2A9-39A89E7BD9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058" y="120653"/>
            <a:ext cx="1899157" cy="58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434D9-F1AE-452C-942D-BBCD81D23E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5" y="120652"/>
            <a:ext cx="1798064" cy="5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576306" rtl="0" eaLnBrk="1" latinLnBrk="0" hangingPunct="1">
        <a:spcBef>
          <a:spcPct val="0"/>
        </a:spcBef>
        <a:buNone/>
        <a:defRPr sz="56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230" indent="-432230" algn="l" defTabSz="576306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1pPr>
      <a:lvl2pPr marL="936497" indent="-360191" algn="l" defTabSz="576306" rtl="0" eaLnBrk="1" latinLnBrk="0" hangingPunct="1">
        <a:spcBef>
          <a:spcPct val="20000"/>
        </a:spcBef>
        <a:buFont typeface="Arial"/>
        <a:buChar char="–"/>
        <a:defRPr sz="3468" kern="1200">
          <a:solidFill>
            <a:schemeClr val="tx1"/>
          </a:solidFill>
          <a:latin typeface="+mn-lt"/>
          <a:ea typeface="+mn-ea"/>
          <a:cs typeface="+mn-cs"/>
        </a:defRPr>
      </a:lvl2pPr>
      <a:lvl3pPr marL="1440764" indent="-288153" algn="l" defTabSz="576306" rtl="0" eaLnBrk="1" latinLnBrk="0" hangingPunct="1">
        <a:spcBef>
          <a:spcPct val="20000"/>
        </a:spcBef>
        <a:buFont typeface="Arial"/>
        <a:buChar char="•"/>
        <a:defRPr sz="3068" kern="1200">
          <a:solidFill>
            <a:schemeClr val="tx1"/>
          </a:solidFill>
          <a:latin typeface="+mn-lt"/>
          <a:ea typeface="+mn-ea"/>
          <a:cs typeface="+mn-cs"/>
        </a:defRPr>
      </a:lvl3pPr>
      <a:lvl4pPr marL="2017070" indent="-288153" algn="l" defTabSz="576306" rtl="0" eaLnBrk="1" latinLnBrk="0" hangingPunct="1">
        <a:spcBef>
          <a:spcPct val="20000"/>
        </a:spcBef>
        <a:buFont typeface="Arial"/>
        <a:buChar char="–"/>
        <a:defRPr sz="2534" kern="1200">
          <a:solidFill>
            <a:schemeClr val="tx1"/>
          </a:solidFill>
          <a:latin typeface="+mn-lt"/>
          <a:ea typeface="+mn-ea"/>
          <a:cs typeface="+mn-cs"/>
        </a:defRPr>
      </a:lvl4pPr>
      <a:lvl5pPr marL="2593375" indent="-288153" algn="l" defTabSz="576306" rtl="0" eaLnBrk="1" latinLnBrk="0" hangingPunct="1">
        <a:spcBef>
          <a:spcPct val="20000"/>
        </a:spcBef>
        <a:buFont typeface="Arial"/>
        <a:buChar char="»"/>
        <a:defRPr sz="2534" kern="1200">
          <a:solidFill>
            <a:schemeClr val="tx1"/>
          </a:solidFill>
          <a:latin typeface="+mn-lt"/>
          <a:ea typeface="+mn-ea"/>
          <a:cs typeface="+mn-cs"/>
        </a:defRPr>
      </a:lvl5pPr>
      <a:lvl6pPr marL="3169681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6pPr>
      <a:lvl7pPr marL="3745987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7pPr>
      <a:lvl8pPr marL="4322294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8pPr>
      <a:lvl9pPr marL="4898599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7630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52611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728917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0522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8153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45783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034139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61044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_small_cmyk_pos_rect.jpg">
            <a:extLst>
              <a:ext uri="{FF2B5EF4-FFF2-40B4-BE49-F238E27FC236}">
                <a16:creationId xmlns:a16="http://schemas.microsoft.com/office/drawing/2014/main" id="{08929B16-FDF7-4AA6-A2A9-39A89E7BD9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058" y="120653"/>
            <a:ext cx="1899157" cy="58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434D9-F1AE-452C-942D-BBCD81D23E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5" y="120652"/>
            <a:ext cx="1798064" cy="584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241E2E-BF1D-4781-8F87-A4119B0801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815074"/>
            <a:ext cx="11525250" cy="5668279"/>
          </a:xfrm>
          <a:prstGeom prst="rect">
            <a:avLst/>
          </a:prstGeom>
          <a:solidFill>
            <a:srgbClr val="002147"/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67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25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576306" rtl="0" eaLnBrk="1" latinLnBrk="0" hangingPunct="1">
        <a:spcBef>
          <a:spcPct val="0"/>
        </a:spcBef>
        <a:buNone/>
        <a:defRPr sz="56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230" indent="-432230" algn="l" defTabSz="576306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1pPr>
      <a:lvl2pPr marL="936497" indent="-360191" algn="l" defTabSz="576306" rtl="0" eaLnBrk="1" latinLnBrk="0" hangingPunct="1">
        <a:spcBef>
          <a:spcPct val="20000"/>
        </a:spcBef>
        <a:buFont typeface="Arial"/>
        <a:buChar char="–"/>
        <a:defRPr sz="3468" kern="1200">
          <a:solidFill>
            <a:schemeClr val="tx1"/>
          </a:solidFill>
          <a:latin typeface="+mn-lt"/>
          <a:ea typeface="+mn-ea"/>
          <a:cs typeface="+mn-cs"/>
        </a:defRPr>
      </a:lvl2pPr>
      <a:lvl3pPr marL="1440764" indent="-288153" algn="l" defTabSz="576306" rtl="0" eaLnBrk="1" latinLnBrk="0" hangingPunct="1">
        <a:spcBef>
          <a:spcPct val="20000"/>
        </a:spcBef>
        <a:buFont typeface="Arial"/>
        <a:buChar char="•"/>
        <a:defRPr sz="3068" kern="1200">
          <a:solidFill>
            <a:schemeClr val="tx1"/>
          </a:solidFill>
          <a:latin typeface="+mn-lt"/>
          <a:ea typeface="+mn-ea"/>
          <a:cs typeface="+mn-cs"/>
        </a:defRPr>
      </a:lvl3pPr>
      <a:lvl4pPr marL="2017070" indent="-288153" algn="l" defTabSz="576306" rtl="0" eaLnBrk="1" latinLnBrk="0" hangingPunct="1">
        <a:spcBef>
          <a:spcPct val="20000"/>
        </a:spcBef>
        <a:buFont typeface="Arial"/>
        <a:buChar char="–"/>
        <a:defRPr sz="2534" kern="1200">
          <a:solidFill>
            <a:schemeClr val="tx1"/>
          </a:solidFill>
          <a:latin typeface="+mn-lt"/>
          <a:ea typeface="+mn-ea"/>
          <a:cs typeface="+mn-cs"/>
        </a:defRPr>
      </a:lvl4pPr>
      <a:lvl5pPr marL="2593375" indent="-288153" algn="l" defTabSz="576306" rtl="0" eaLnBrk="1" latinLnBrk="0" hangingPunct="1">
        <a:spcBef>
          <a:spcPct val="20000"/>
        </a:spcBef>
        <a:buFont typeface="Arial"/>
        <a:buChar char="»"/>
        <a:defRPr sz="2534" kern="1200">
          <a:solidFill>
            <a:schemeClr val="tx1"/>
          </a:solidFill>
          <a:latin typeface="+mn-lt"/>
          <a:ea typeface="+mn-ea"/>
          <a:cs typeface="+mn-cs"/>
        </a:defRPr>
      </a:lvl5pPr>
      <a:lvl6pPr marL="3169681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6pPr>
      <a:lvl7pPr marL="3745987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7pPr>
      <a:lvl8pPr marL="4322294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8pPr>
      <a:lvl9pPr marL="4898599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7630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52611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728917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0522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8153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45783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034139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61044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3381" y="1607008"/>
            <a:ext cx="7304688" cy="3499356"/>
          </a:xfrm>
          <a:prstGeom prst="rect">
            <a:avLst/>
          </a:prstGeom>
          <a:solidFill>
            <a:srgbClr val="FFFFFF">
              <a:alpha val="2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6402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NDPCHS Christmas Party</a:t>
            </a:r>
            <a:endParaRPr lang="en-US" sz="640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67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2022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1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59" y="969601"/>
            <a:ext cx="3349345" cy="5024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159" y="969601"/>
            <a:ext cx="3353211" cy="5024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269" y="969601"/>
            <a:ext cx="3059617" cy="49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68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90" y="970159"/>
            <a:ext cx="3459748" cy="5321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306" y="970159"/>
            <a:ext cx="3469735" cy="5289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408" y="970158"/>
            <a:ext cx="3600501" cy="52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65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77" y="1066048"/>
            <a:ext cx="4401164" cy="2276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7" y="3675801"/>
            <a:ext cx="3540567" cy="2256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050" y="2204444"/>
            <a:ext cx="6345111" cy="28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58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13" y="828560"/>
            <a:ext cx="900427" cy="1415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3" y="3689082"/>
            <a:ext cx="920396" cy="136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14" y="2260032"/>
            <a:ext cx="911623" cy="1413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337" y="836052"/>
            <a:ext cx="9028913" cy="418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810" y="828559"/>
            <a:ext cx="943820" cy="1415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1793" y="3681130"/>
            <a:ext cx="891961" cy="1336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1794" y="2244290"/>
            <a:ext cx="891961" cy="1444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1825" y="5017527"/>
            <a:ext cx="911930" cy="1402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835" y="5050763"/>
            <a:ext cx="909874" cy="1387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6530" y="5012462"/>
            <a:ext cx="1864505" cy="14708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/>
          <a:srcRect t="2723" r="726" b="3066"/>
          <a:stretch/>
        </p:blipFill>
        <p:spPr>
          <a:xfrm>
            <a:off x="1650709" y="5017527"/>
            <a:ext cx="2877678" cy="1412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1018" y="5017527"/>
            <a:ext cx="2408948" cy="15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5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5" y="848540"/>
            <a:ext cx="9920653" cy="558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67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05144" y="1410432"/>
            <a:ext cx="41618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latin typeface="Gigi" panose="04040504061007020D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39" y="886575"/>
            <a:ext cx="6939040" cy="5474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7571" y="1764375"/>
            <a:ext cx="36063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Classics</a:t>
            </a:r>
          </a:p>
          <a:p>
            <a:r>
              <a:rPr lang="en-GB" sz="4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Fantasy</a:t>
            </a:r>
          </a:p>
          <a:p>
            <a:r>
              <a:rPr lang="en-GB" sz="4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Contemporary</a:t>
            </a:r>
          </a:p>
          <a:p>
            <a:r>
              <a:rPr lang="en-GB" sz="4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Pop…</a:t>
            </a:r>
          </a:p>
          <a:p>
            <a:pPr algn="r"/>
            <a:endParaRPr lang="en-GB" sz="4000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algn="r"/>
            <a:r>
              <a:rPr lang="en-GB" sz="40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You name it</a:t>
            </a:r>
            <a:endParaRPr lang="en-GB" sz="4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1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70" y="962971"/>
            <a:ext cx="3557841" cy="529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23" r="1"/>
          <a:stretch/>
        </p:blipFill>
        <p:spPr>
          <a:xfrm>
            <a:off x="7710985" y="1608391"/>
            <a:ext cx="3317470" cy="4003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480" y="1381712"/>
            <a:ext cx="2604595" cy="33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52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20" r="1090"/>
          <a:stretch/>
        </p:blipFill>
        <p:spPr>
          <a:xfrm>
            <a:off x="604008" y="2372675"/>
            <a:ext cx="6782938" cy="31000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0876" y="1017563"/>
            <a:ext cx="3969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Renaissance… </a:t>
            </a:r>
          </a:p>
          <a:p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But not this much!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149" y="1635403"/>
            <a:ext cx="3538722" cy="383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75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377" y="965675"/>
            <a:ext cx="3973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Other ideas here</a:t>
            </a:r>
            <a:r>
              <a:rPr lang="en-GB" sz="3200" dirty="0" smtClean="0">
                <a:latin typeface="Century Schoolbook" panose="02040604050505020304" pitchFamily="18" charset="0"/>
              </a:rPr>
              <a:t> </a:t>
            </a:r>
            <a:endParaRPr lang="en-GB" sz="3200" dirty="0">
              <a:latin typeface="Century Schoolbook" panose="0204060405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965" y="2247171"/>
            <a:ext cx="2648675" cy="3269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464" y="2690527"/>
            <a:ext cx="3406347" cy="2768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6" y="2304460"/>
            <a:ext cx="4565934" cy="3154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637" y="5573453"/>
            <a:ext cx="2538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Picasso</a:t>
            </a:r>
            <a:endParaRPr lang="en-GB" sz="4400" b="1" dirty="0">
              <a:solidFill>
                <a:schemeClr val="bg1"/>
              </a:solidFill>
              <a:latin typeface="Century Schoolbook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5230" y="1130066"/>
            <a:ext cx="3738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Vincent van Gogh</a:t>
            </a:r>
            <a:endParaRPr lang="en-GB" sz="4400" b="1" dirty="0">
              <a:solidFill>
                <a:schemeClr val="bg1"/>
              </a:solidFill>
              <a:latin typeface="Century Schoolbook" panose="020406040505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54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93003" y="4625993"/>
            <a:ext cx="5389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solidFill>
                  <a:schemeClr val="bg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Pop Art</a:t>
            </a:r>
            <a:endParaRPr lang="en-GB" sz="7200" b="1" dirty="0">
              <a:solidFill>
                <a:schemeClr val="bg1"/>
              </a:solidFill>
              <a:latin typeface="Century Schoolbook" panose="020406040505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69" y="1960101"/>
            <a:ext cx="2238687" cy="2476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743" y="1969628"/>
            <a:ext cx="3296110" cy="2467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853" y="3795872"/>
            <a:ext cx="2934109" cy="2467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045" y="973034"/>
            <a:ext cx="2343316" cy="39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0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25" y="1764872"/>
            <a:ext cx="4509974" cy="2755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4849" y="4779299"/>
            <a:ext cx="822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solidFill>
                  <a:schemeClr val="bg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Group Selfies?</a:t>
            </a:r>
            <a:endParaRPr lang="en-GB" sz="7200" b="1" dirty="0">
              <a:solidFill>
                <a:schemeClr val="bg1"/>
              </a:solidFill>
              <a:latin typeface="Century Schoolbook" panose="020406040505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24" y="1996884"/>
            <a:ext cx="5293168" cy="23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74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64" y="943330"/>
            <a:ext cx="3303719" cy="5194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485" y="1013708"/>
            <a:ext cx="3496228" cy="5172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15" y="943330"/>
            <a:ext cx="3427199" cy="531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32221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pening slide alterna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32</Words>
  <Application>Microsoft Office PowerPoint</Application>
  <PresentationFormat>Custom</PresentationFormat>
  <Paragraphs>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Rounded MT Bold</vt:lpstr>
      <vt:lpstr>Calibri</vt:lpstr>
      <vt:lpstr>Century Schoolbook</vt:lpstr>
      <vt:lpstr>Gigi</vt:lpstr>
      <vt:lpstr>Opening slide</vt:lpstr>
      <vt:lpstr>Opening slide alternative</vt:lpstr>
      <vt:lpstr>Text slide</vt:lpstr>
      <vt:lpstr>1_Text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Chinn</dc:creator>
  <cp:lastModifiedBy>Jessy Morton</cp:lastModifiedBy>
  <cp:revision>88</cp:revision>
  <dcterms:created xsi:type="dcterms:W3CDTF">2014-03-20T14:30:16Z</dcterms:created>
  <dcterms:modified xsi:type="dcterms:W3CDTF">2022-11-03T17:31:11Z</dcterms:modified>
</cp:coreProperties>
</file>