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0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999253-A1D4-4371-9CA9-066C73F26027}" type="datetimeFigureOut">
              <a:rPr lang="en-GB" smtClean="0"/>
              <a:t>09/08/2022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1DD373-6632-4A1E-9261-6F454F7FE39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98881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999253-A1D4-4371-9CA9-066C73F26027}" type="datetimeFigureOut">
              <a:rPr lang="en-GB" smtClean="0"/>
              <a:t>09/08/2022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1DD373-6632-4A1E-9261-6F454F7FE39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01664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999253-A1D4-4371-9CA9-066C73F26027}" type="datetimeFigureOut">
              <a:rPr lang="en-GB" smtClean="0"/>
              <a:t>09/08/2022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1DD373-6632-4A1E-9261-6F454F7FE39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093426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999253-A1D4-4371-9CA9-066C73F26027}" type="datetimeFigureOut">
              <a:rPr lang="en-GB" smtClean="0"/>
              <a:t>09/08/2022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1DD373-6632-4A1E-9261-6F454F7FE39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713157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999253-A1D4-4371-9CA9-066C73F26027}" type="datetimeFigureOut">
              <a:rPr lang="en-GB" smtClean="0"/>
              <a:t>09/08/2022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1DD373-6632-4A1E-9261-6F454F7FE39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69982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999253-A1D4-4371-9CA9-066C73F26027}" type="datetimeFigureOut">
              <a:rPr lang="en-GB" smtClean="0"/>
              <a:t>09/08/2022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1DD373-6632-4A1E-9261-6F454F7FE39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78617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999253-A1D4-4371-9CA9-066C73F26027}" type="datetimeFigureOut">
              <a:rPr lang="en-GB" smtClean="0"/>
              <a:t>09/08/2022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1DD373-6632-4A1E-9261-6F454F7FE39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86506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999253-A1D4-4371-9CA9-066C73F26027}" type="datetimeFigureOut">
              <a:rPr lang="en-GB" smtClean="0"/>
              <a:t>09/08/2022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1DD373-6632-4A1E-9261-6F454F7FE39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713871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999253-A1D4-4371-9CA9-066C73F26027}" type="datetimeFigureOut">
              <a:rPr lang="en-GB" smtClean="0"/>
              <a:t>09/08/2022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1DD373-6632-4A1E-9261-6F454F7FE39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40506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999253-A1D4-4371-9CA9-066C73F26027}" type="datetimeFigureOut">
              <a:rPr lang="en-GB" smtClean="0"/>
              <a:t>09/08/2022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1DD373-6632-4A1E-9261-6F454F7FE39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3287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999253-A1D4-4371-9CA9-066C73F26027}" type="datetimeFigureOut">
              <a:rPr lang="en-GB" smtClean="0"/>
              <a:t>09/08/2022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1DD373-6632-4A1E-9261-6F454F7FE39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38958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999253-A1D4-4371-9CA9-066C73F26027}" type="datetimeFigureOut">
              <a:rPr lang="en-GB" smtClean="0"/>
              <a:t>09/08/2022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1DD373-6632-4A1E-9261-6F454F7FE39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95490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0687" y="166117"/>
            <a:ext cx="9230626" cy="6525766"/>
          </a:xfrm>
        </p:spPr>
      </p:pic>
      <p:sp>
        <p:nvSpPr>
          <p:cNvPr id="5" name="TextBox 4"/>
          <p:cNvSpPr txBox="1"/>
          <p:nvPr/>
        </p:nvSpPr>
        <p:spPr>
          <a:xfrm>
            <a:off x="2519916" y="2212852"/>
            <a:ext cx="157316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>
                <a:solidFill>
                  <a:srgbClr val="FF0000"/>
                </a:solidFill>
              </a:rPr>
              <a:t>Local details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844807" y="2703279"/>
            <a:ext cx="176980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>
                <a:solidFill>
                  <a:srgbClr val="FF0000"/>
                </a:solidFill>
              </a:rPr>
              <a:t>Please enter local community groups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106714" y="2503224"/>
            <a:ext cx="21237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>
                <a:solidFill>
                  <a:srgbClr val="FF0000"/>
                </a:solidFill>
              </a:rPr>
              <a:t>Please enter local details of groups supporting specific conditions.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174866" y="1901528"/>
            <a:ext cx="135685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>
                <a:solidFill>
                  <a:srgbClr val="FF0000"/>
                </a:solidFill>
              </a:rPr>
              <a:t>Local details here </a:t>
            </a:r>
          </a:p>
          <a:p>
            <a:r>
              <a:rPr lang="en-GB" sz="1000" dirty="0">
                <a:solidFill>
                  <a:srgbClr val="FF0000"/>
                </a:solidFill>
              </a:rPr>
              <a:t>Local details here</a:t>
            </a:r>
          </a:p>
          <a:p>
            <a:r>
              <a:rPr lang="en-GB" sz="1000" dirty="0">
                <a:solidFill>
                  <a:srgbClr val="FF0000"/>
                </a:solidFill>
              </a:rPr>
              <a:t>Local details here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174866" y="2380113"/>
            <a:ext cx="113070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>
                <a:solidFill>
                  <a:srgbClr val="FF0000"/>
                </a:solidFill>
              </a:rPr>
              <a:t>Local details here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442363" y="2736071"/>
            <a:ext cx="16911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>
                <a:solidFill>
                  <a:srgbClr val="FF0000"/>
                </a:solidFill>
              </a:rPr>
              <a:t>Please enter local details here 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961764" y="4597496"/>
            <a:ext cx="225158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>
                <a:solidFill>
                  <a:srgbClr val="FF0000"/>
                </a:solidFill>
              </a:rPr>
              <a:t>Please enter local details of groups that support healthy eating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234533" y="4797551"/>
            <a:ext cx="199594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>
                <a:solidFill>
                  <a:srgbClr val="FF0000"/>
                </a:solidFill>
              </a:rPr>
              <a:t>Please enter local details here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37562" y="4058636"/>
            <a:ext cx="160265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>
                <a:solidFill>
                  <a:srgbClr val="FF0000"/>
                </a:solidFill>
              </a:rPr>
              <a:t>Local details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441842" y="2539496"/>
            <a:ext cx="113070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>
                <a:solidFill>
                  <a:srgbClr val="FF0000"/>
                </a:solidFill>
              </a:rPr>
              <a:t>Local details here</a:t>
            </a:r>
          </a:p>
        </p:txBody>
      </p:sp>
    </p:spTree>
    <p:extLst>
      <p:ext uri="{BB962C8B-B14F-4D97-AF65-F5344CB8AC3E}">
        <p14:creationId xmlns:p14="http://schemas.microsoft.com/office/powerpoint/2010/main" val="24506023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3285" y="175307"/>
            <a:ext cx="9230626" cy="6525766"/>
          </a:xfrm>
        </p:spPr>
      </p:pic>
      <p:sp>
        <p:nvSpPr>
          <p:cNvPr id="5" name="TextBox 4"/>
          <p:cNvSpPr txBox="1"/>
          <p:nvPr/>
        </p:nvSpPr>
        <p:spPr>
          <a:xfrm>
            <a:off x="2519916" y="2212852"/>
            <a:ext cx="157316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>
                <a:solidFill>
                  <a:srgbClr val="FF0000"/>
                </a:solidFill>
              </a:rPr>
              <a:t>Local details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844807" y="2703279"/>
            <a:ext cx="176980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>
                <a:solidFill>
                  <a:srgbClr val="FF0000"/>
                </a:solidFill>
              </a:rPr>
              <a:t>Please enter local community groups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106714" y="2503224"/>
            <a:ext cx="21237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>
                <a:solidFill>
                  <a:srgbClr val="FF0000"/>
                </a:solidFill>
              </a:rPr>
              <a:t>Please enter local details of groups supporting specific conditions.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174866" y="1901528"/>
            <a:ext cx="135685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>
                <a:solidFill>
                  <a:srgbClr val="FF0000"/>
                </a:solidFill>
              </a:rPr>
              <a:t>Local details here </a:t>
            </a:r>
          </a:p>
          <a:p>
            <a:r>
              <a:rPr lang="en-GB" sz="1000" dirty="0">
                <a:solidFill>
                  <a:srgbClr val="FF0000"/>
                </a:solidFill>
              </a:rPr>
              <a:t>Local details here</a:t>
            </a:r>
          </a:p>
          <a:p>
            <a:r>
              <a:rPr lang="en-GB" sz="1000" dirty="0">
                <a:solidFill>
                  <a:srgbClr val="FF0000"/>
                </a:solidFill>
              </a:rPr>
              <a:t>Local details here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174866" y="2380113"/>
            <a:ext cx="113070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>
                <a:solidFill>
                  <a:srgbClr val="FF0000"/>
                </a:solidFill>
              </a:rPr>
              <a:t>Local details here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441842" y="2869687"/>
            <a:ext cx="16911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>
                <a:solidFill>
                  <a:srgbClr val="FF0000"/>
                </a:solidFill>
              </a:rPr>
              <a:t>Please enter local details here 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961764" y="4597496"/>
            <a:ext cx="225158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>
                <a:solidFill>
                  <a:srgbClr val="FF0000"/>
                </a:solidFill>
              </a:rPr>
              <a:t>Please enter local details of groups that support healthy eating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234533" y="4797551"/>
            <a:ext cx="199594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>
                <a:solidFill>
                  <a:srgbClr val="FF0000"/>
                </a:solidFill>
              </a:rPr>
              <a:t>Please enter local details here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37562" y="4058636"/>
            <a:ext cx="160265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>
                <a:solidFill>
                  <a:srgbClr val="FF0000"/>
                </a:solidFill>
              </a:rPr>
              <a:t>Local details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441842" y="2539496"/>
            <a:ext cx="113070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>
                <a:solidFill>
                  <a:srgbClr val="FF0000"/>
                </a:solidFill>
              </a:rPr>
              <a:t>Local details here</a:t>
            </a:r>
          </a:p>
        </p:txBody>
      </p:sp>
    </p:spTree>
    <p:extLst>
      <p:ext uri="{BB962C8B-B14F-4D97-AF65-F5344CB8AC3E}">
        <p14:creationId xmlns:p14="http://schemas.microsoft.com/office/powerpoint/2010/main" val="28559583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</TotalTime>
  <Words>108</Words>
  <Application>Microsoft Office PowerPoint</Application>
  <PresentationFormat>Widescreen</PresentationFormat>
  <Paragraphs>24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Madeleine Tremblett</dc:creator>
  <cp:lastModifiedBy>Hayley Shakespeare</cp:lastModifiedBy>
  <cp:revision>6</cp:revision>
  <dcterms:created xsi:type="dcterms:W3CDTF">2022-04-11T13:35:58Z</dcterms:created>
  <dcterms:modified xsi:type="dcterms:W3CDTF">2022-08-09T07:49:34Z</dcterms:modified>
</cp:coreProperties>
</file>