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>
        <p:scale>
          <a:sx n="100" d="100"/>
          <a:sy n="100" d="100"/>
        </p:scale>
        <p:origin x="924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88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16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34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31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99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6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650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38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05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2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9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99253-A1D4-4371-9CA9-066C73F26027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DD373-6632-4A1E-9261-6F454F7F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54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55" y="0"/>
            <a:ext cx="9506184" cy="6720577"/>
          </a:xfrm>
        </p:spPr>
      </p:pic>
      <p:sp>
        <p:nvSpPr>
          <p:cNvPr id="5" name="TextBox 4"/>
          <p:cNvSpPr txBox="1"/>
          <p:nvPr/>
        </p:nvSpPr>
        <p:spPr>
          <a:xfrm>
            <a:off x="2519916" y="2212852"/>
            <a:ext cx="15731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4807" y="2703279"/>
            <a:ext cx="1769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community groups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6714" y="2503224"/>
            <a:ext cx="2123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of groups supporting specific conditions.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12596" y="1781964"/>
            <a:ext cx="1356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 here </a:t>
            </a:r>
          </a:p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</a:p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22583" y="2335962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42363" y="2736071"/>
            <a:ext cx="1691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here 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61764" y="4597496"/>
            <a:ext cx="2251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of groups that support healthy eating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34533" y="5107478"/>
            <a:ext cx="1995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86608" y="4251270"/>
            <a:ext cx="160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</a:t>
            </a:r>
            <a:endParaRPr lang="en-GB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02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55" y="0"/>
            <a:ext cx="9506184" cy="6720577"/>
          </a:xfrm>
        </p:spPr>
      </p:pic>
      <p:sp>
        <p:nvSpPr>
          <p:cNvPr id="5" name="TextBox 4"/>
          <p:cNvSpPr txBox="1"/>
          <p:nvPr/>
        </p:nvSpPr>
        <p:spPr>
          <a:xfrm>
            <a:off x="2519916" y="2212852"/>
            <a:ext cx="15731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4807" y="2703279"/>
            <a:ext cx="1769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community groups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6714" y="2503224"/>
            <a:ext cx="2123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of groups supporting specific conditions.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12596" y="1781964"/>
            <a:ext cx="1356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 here </a:t>
            </a:r>
          </a:p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</a:p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22583" y="2335962"/>
            <a:ext cx="1130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42363" y="2736071"/>
            <a:ext cx="1691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here 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61764" y="4597496"/>
            <a:ext cx="2251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of groups that support healthy eating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34533" y="5107478"/>
            <a:ext cx="1995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Please enter local details here</a:t>
            </a:r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86608" y="4251270"/>
            <a:ext cx="16026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</a:rPr>
              <a:t>Local details</a:t>
            </a:r>
            <a:endParaRPr lang="en-GB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40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102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Madeleine Tremblett</dc:creator>
  <cp:lastModifiedBy>Madeleine Tremblett</cp:lastModifiedBy>
  <cp:revision>4</cp:revision>
  <dcterms:created xsi:type="dcterms:W3CDTF">2022-04-11T13:35:58Z</dcterms:created>
  <dcterms:modified xsi:type="dcterms:W3CDTF">2022-04-20T08:22:16Z</dcterms:modified>
</cp:coreProperties>
</file>