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5"/>
  </p:notes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0693400" cy="7562850"/>
  <p:notesSz cx="10693400" cy="7562850"/>
  <p:embeddedFontLst>
    <p:embeddedFont>
      <p:font typeface="Inter" panose="020B0604020202020204" charset="0"/>
      <p:regular r:id="rId26"/>
      <p:bold r:id="rId27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BA23A7-3D58-8326-8BD7-6AFACF00695A}" name="Anne Odling-Smee" initials="AO" userId="c7c994b4875f6990" providerId="Windows Live"/>
  <p188:author id="{6143CBBE-4289-65BF-AB9C-D7FF02E0C2ED}" name="Nikki Newhouse" initials="NN" userId="Nikki Newhous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DE4B"/>
    <a:srgbClr val="2E2929"/>
    <a:srgbClr val="32B6B5"/>
    <a:srgbClr val="E83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694"/>
  </p:normalViewPr>
  <p:slideViewPr>
    <p:cSldViewPr>
      <p:cViewPr varScale="1">
        <p:scale>
          <a:sx n="110" d="100"/>
          <a:sy n="110" d="100"/>
        </p:scale>
        <p:origin x="68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24272-C8F6-2D42-BA66-62EDD3970BA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04010-70EB-874A-8531-46A6CC4A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9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04010-70EB-874A-8531-46A6CC4A94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5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04010-70EB-874A-8531-46A6CC4A94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00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04010-70EB-874A-8531-46A6CC4A94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04010-70EB-874A-8531-46A6CC4A94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0692130" cy="6452870"/>
          </a:xfrm>
          <a:custGeom>
            <a:avLst/>
            <a:gdLst/>
            <a:ahLst/>
            <a:cxnLst/>
            <a:rect l="l" t="t" r="r" b="b"/>
            <a:pathLst>
              <a:path w="10692130" h="6452870">
                <a:moveTo>
                  <a:pt x="10692001" y="6452253"/>
                </a:moveTo>
                <a:lnTo>
                  <a:pt x="0" y="6452253"/>
                </a:lnTo>
                <a:lnTo>
                  <a:pt x="0" y="0"/>
                </a:lnTo>
                <a:lnTo>
                  <a:pt x="10692001" y="0"/>
                </a:lnTo>
                <a:lnTo>
                  <a:pt x="10692001" y="6452253"/>
                </a:lnTo>
                <a:close/>
              </a:path>
            </a:pathLst>
          </a:custGeom>
          <a:solidFill>
            <a:srgbClr val="2AB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716" y="1803741"/>
            <a:ext cx="5671287" cy="464851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1" y="6713194"/>
            <a:ext cx="1712010" cy="53780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859319" y="6713187"/>
            <a:ext cx="530225" cy="530860"/>
          </a:xfrm>
          <a:custGeom>
            <a:avLst/>
            <a:gdLst/>
            <a:ahLst/>
            <a:cxnLst/>
            <a:rect l="l" t="t" r="r" b="b"/>
            <a:pathLst>
              <a:path w="530225" h="530859">
                <a:moveTo>
                  <a:pt x="530072" y="0"/>
                </a:moveTo>
                <a:lnTo>
                  <a:pt x="0" y="88"/>
                </a:lnTo>
                <a:lnTo>
                  <a:pt x="0" y="530250"/>
                </a:lnTo>
                <a:lnTo>
                  <a:pt x="530072" y="530250"/>
                </a:lnTo>
                <a:lnTo>
                  <a:pt x="530072" y="0"/>
                </a:lnTo>
                <a:close/>
              </a:path>
            </a:pathLst>
          </a:custGeom>
          <a:solidFill>
            <a:srgbClr val="492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998" y="7033573"/>
            <a:ext cx="95478" cy="1110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585" y="7035959"/>
            <a:ext cx="79705" cy="10723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605" y="7033654"/>
            <a:ext cx="97510" cy="109537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2860390" y="6714355"/>
            <a:ext cx="387985" cy="429259"/>
          </a:xfrm>
          <a:custGeom>
            <a:avLst/>
            <a:gdLst/>
            <a:ahLst/>
            <a:cxnLst/>
            <a:rect l="l" t="t" r="r" b="b"/>
            <a:pathLst>
              <a:path w="387985" h="429259">
                <a:moveTo>
                  <a:pt x="77939" y="321500"/>
                </a:moveTo>
                <a:lnTo>
                  <a:pt x="53517" y="321500"/>
                </a:lnTo>
                <a:lnTo>
                  <a:pt x="53517" y="428853"/>
                </a:lnTo>
                <a:lnTo>
                  <a:pt x="65443" y="428853"/>
                </a:lnTo>
                <a:lnTo>
                  <a:pt x="65443" y="332727"/>
                </a:lnTo>
                <a:lnTo>
                  <a:pt x="110192" y="332727"/>
                </a:lnTo>
                <a:lnTo>
                  <a:pt x="84893" y="321630"/>
                </a:lnTo>
                <a:lnTo>
                  <a:pt x="77939" y="321500"/>
                </a:lnTo>
                <a:close/>
              </a:path>
              <a:path w="387985" h="429259">
                <a:moveTo>
                  <a:pt x="110192" y="332727"/>
                </a:moveTo>
                <a:lnTo>
                  <a:pt x="76669" y="332727"/>
                </a:lnTo>
                <a:lnTo>
                  <a:pt x="86939" y="333195"/>
                </a:lnTo>
                <a:lnTo>
                  <a:pt x="95910" y="335538"/>
                </a:lnTo>
                <a:lnTo>
                  <a:pt x="102262" y="341165"/>
                </a:lnTo>
                <a:lnTo>
                  <a:pt x="104673" y="351485"/>
                </a:lnTo>
                <a:lnTo>
                  <a:pt x="102823" y="360438"/>
                </a:lnTo>
                <a:lnTo>
                  <a:pt x="102712" y="360975"/>
                </a:lnTo>
                <a:lnTo>
                  <a:pt x="97408" y="366896"/>
                </a:lnTo>
                <a:lnTo>
                  <a:pt x="89628" y="369941"/>
                </a:lnTo>
                <a:lnTo>
                  <a:pt x="80238" y="370801"/>
                </a:lnTo>
                <a:lnTo>
                  <a:pt x="69456" y="370801"/>
                </a:lnTo>
                <a:lnTo>
                  <a:pt x="109520" y="428853"/>
                </a:lnTo>
                <a:lnTo>
                  <a:pt x="124126" y="428853"/>
                </a:lnTo>
                <a:lnTo>
                  <a:pt x="90449" y="381012"/>
                </a:lnTo>
                <a:lnTo>
                  <a:pt x="96240" y="380403"/>
                </a:lnTo>
                <a:lnTo>
                  <a:pt x="101765" y="378193"/>
                </a:lnTo>
                <a:lnTo>
                  <a:pt x="106387" y="374637"/>
                </a:lnTo>
                <a:lnTo>
                  <a:pt x="113004" y="368833"/>
                </a:lnTo>
                <a:lnTo>
                  <a:pt x="116763" y="360438"/>
                </a:lnTo>
                <a:lnTo>
                  <a:pt x="116646" y="351485"/>
                </a:lnTo>
                <a:lnTo>
                  <a:pt x="115944" y="344549"/>
                </a:lnTo>
                <a:lnTo>
                  <a:pt x="113593" y="337926"/>
                </a:lnTo>
                <a:lnTo>
                  <a:pt x="110192" y="332727"/>
                </a:lnTo>
                <a:close/>
              </a:path>
              <a:path w="387985" h="429259">
                <a:moveTo>
                  <a:pt x="0" y="263372"/>
                </a:moveTo>
                <a:lnTo>
                  <a:pt x="0" y="269760"/>
                </a:lnTo>
                <a:lnTo>
                  <a:pt x="47895" y="270640"/>
                </a:lnTo>
                <a:lnTo>
                  <a:pt x="94618" y="265495"/>
                </a:lnTo>
                <a:lnTo>
                  <a:pt x="99515" y="264317"/>
                </a:lnTo>
                <a:lnTo>
                  <a:pt x="46945" y="264317"/>
                </a:lnTo>
                <a:lnTo>
                  <a:pt x="0" y="263372"/>
                </a:lnTo>
                <a:close/>
              </a:path>
              <a:path w="387985" h="429259">
                <a:moveTo>
                  <a:pt x="387734" y="0"/>
                </a:moveTo>
                <a:lnTo>
                  <a:pt x="381114" y="0"/>
                </a:lnTo>
                <a:lnTo>
                  <a:pt x="365397" y="44246"/>
                </a:lnTo>
                <a:lnTo>
                  <a:pt x="344569" y="85349"/>
                </a:lnTo>
                <a:lnTo>
                  <a:pt x="319070" y="123002"/>
                </a:lnTo>
                <a:lnTo>
                  <a:pt x="289343" y="156900"/>
                </a:lnTo>
                <a:lnTo>
                  <a:pt x="255829" y="186737"/>
                </a:lnTo>
                <a:lnTo>
                  <a:pt x="218972" y="212208"/>
                </a:lnTo>
                <a:lnTo>
                  <a:pt x="179213" y="233007"/>
                </a:lnTo>
                <a:lnTo>
                  <a:pt x="136994" y="248828"/>
                </a:lnTo>
                <a:lnTo>
                  <a:pt x="92758" y="259367"/>
                </a:lnTo>
                <a:lnTo>
                  <a:pt x="46945" y="264317"/>
                </a:lnTo>
                <a:lnTo>
                  <a:pt x="99515" y="264317"/>
                </a:lnTo>
                <a:lnTo>
                  <a:pt x="139715" y="254641"/>
                </a:lnTo>
                <a:lnTo>
                  <a:pt x="182735" y="238390"/>
                </a:lnTo>
                <a:lnTo>
                  <a:pt x="223226" y="217058"/>
                </a:lnTo>
                <a:lnTo>
                  <a:pt x="260736" y="190960"/>
                </a:lnTo>
                <a:lnTo>
                  <a:pt x="294812" y="160409"/>
                </a:lnTo>
                <a:lnTo>
                  <a:pt x="325003" y="125721"/>
                </a:lnTo>
                <a:lnTo>
                  <a:pt x="350857" y="87209"/>
                </a:lnTo>
                <a:lnTo>
                  <a:pt x="371921" y="45189"/>
                </a:lnTo>
                <a:lnTo>
                  <a:pt x="387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547793" y="7034716"/>
            <a:ext cx="562610" cy="114935"/>
          </a:xfrm>
          <a:custGeom>
            <a:avLst/>
            <a:gdLst/>
            <a:ahLst/>
            <a:cxnLst/>
            <a:rect l="l" t="t" r="r" b="b"/>
            <a:pathLst>
              <a:path w="562610" h="114934">
                <a:moveTo>
                  <a:pt x="57442" y="1828"/>
                </a:moveTo>
                <a:lnTo>
                  <a:pt x="0" y="1828"/>
                </a:lnTo>
                <a:lnTo>
                  <a:pt x="0" y="112585"/>
                </a:lnTo>
                <a:lnTo>
                  <a:pt x="57442" y="112585"/>
                </a:lnTo>
                <a:lnTo>
                  <a:pt x="57442" y="100977"/>
                </a:lnTo>
                <a:lnTo>
                  <a:pt x="12268" y="100977"/>
                </a:lnTo>
                <a:lnTo>
                  <a:pt x="12268" y="57950"/>
                </a:lnTo>
                <a:lnTo>
                  <a:pt x="56108" y="57950"/>
                </a:lnTo>
                <a:lnTo>
                  <a:pt x="56108" y="46342"/>
                </a:lnTo>
                <a:lnTo>
                  <a:pt x="12268" y="46342"/>
                </a:lnTo>
                <a:lnTo>
                  <a:pt x="12268" y="13436"/>
                </a:lnTo>
                <a:lnTo>
                  <a:pt x="57442" y="13436"/>
                </a:lnTo>
                <a:lnTo>
                  <a:pt x="57442" y="1828"/>
                </a:lnTo>
                <a:close/>
              </a:path>
              <a:path w="562610" h="114934">
                <a:moveTo>
                  <a:pt x="97129" y="1828"/>
                </a:moveTo>
                <a:lnTo>
                  <a:pt x="84861" y="1828"/>
                </a:lnTo>
                <a:lnTo>
                  <a:pt x="84861" y="73075"/>
                </a:lnTo>
                <a:lnTo>
                  <a:pt x="84997" y="76835"/>
                </a:lnTo>
                <a:lnTo>
                  <a:pt x="85111" y="79988"/>
                </a:lnTo>
                <a:lnTo>
                  <a:pt x="114132" y="113530"/>
                </a:lnTo>
                <a:lnTo>
                  <a:pt x="124218" y="114579"/>
                </a:lnTo>
                <a:lnTo>
                  <a:pt x="134304" y="113530"/>
                </a:lnTo>
                <a:lnTo>
                  <a:pt x="143221" y="110537"/>
                </a:lnTo>
                <a:lnTo>
                  <a:pt x="150732" y="105835"/>
                </a:lnTo>
                <a:lnTo>
                  <a:pt x="153454" y="102971"/>
                </a:lnTo>
                <a:lnTo>
                  <a:pt x="118071" y="102971"/>
                </a:lnTo>
                <a:lnTo>
                  <a:pt x="110426" y="100482"/>
                </a:lnTo>
                <a:lnTo>
                  <a:pt x="97194" y="73075"/>
                </a:lnTo>
                <a:lnTo>
                  <a:pt x="97129" y="1828"/>
                </a:lnTo>
                <a:close/>
              </a:path>
              <a:path w="562610" h="114934">
                <a:moveTo>
                  <a:pt x="163576" y="1828"/>
                </a:moveTo>
                <a:lnTo>
                  <a:pt x="151295" y="1828"/>
                </a:lnTo>
                <a:lnTo>
                  <a:pt x="151230" y="73075"/>
                </a:lnTo>
                <a:lnTo>
                  <a:pt x="151157" y="76835"/>
                </a:lnTo>
                <a:lnTo>
                  <a:pt x="130365" y="102971"/>
                </a:lnTo>
                <a:lnTo>
                  <a:pt x="153454" y="102971"/>
                </a:lnTo>
                <a:lnTo>
                  <a:pt x="163576" y="73075"/>
                </a:lnTo>
                <a:lnTo>
                  <a:pt x="163576" y="1828"/>
                </a:lnTo>
                <a:close/>
              </a:path>
              <a:path w="562610" h="114934">
                <a:moveTo>
                  <a:pt x="216154" y="1828"/>
                </a:moveTo>
                <a:lnTo>
                  <a:pt x="198399" y="1828"/>
                </a:lnTo>
                <a:lnTo>
                  <a:pt x="198399" y="112585"/>
                </a:lnTo>
                <a:lnTo>
                  <a:pt x="210667" y="112585"/>
                </a:lnTo>
                <a:lnTo>
                  <a:pt x="210667" y="64096"/>
                </a:lnTo>
                <a:lnTo>
                  <a:pt x="228005" y="64096"/>
                </a:lnTo>
                <a:lnTo>
                  <a:pt x="227291" y="63093"/>
                </a:lnTo>
                <a:lnTo>
                  <a:pt x="238727" y="60216"/>
                </a:lnTo>
                <a:lnTo>
                  <a:pt x="247527" y="53741"/>
                </a:lnTo>
                <a:lnTo>
                  <a:pt x="247882" y="53149"/>
                </a:lnTo>
                <a:lnTo>
                  <a:pt x="210667" y="53149"/>
                </a:lnTo>
                <a:lnTo>
                  <a:pt x="210667" y="13436"/>
                </a:lnTo>
                <a:lnTo>
                  <a:pt x="248733" y="13436"/>
                </a:lnTo>
                <a:lnTo>
                  <a:pt x="247696" y="11961"/>
                </a:lnTo>
                <a:lnTo>
                  <a:pt x="243078" y="7962"/>
                </a:lnTo>
                <a:lnTo>
                  <a:pt x="236419" y="4625"/>
                </a:lnTo>
                <a:lnTo>
                  <a:pt x="229306" y="2781"/>
                </a:lnTo>
                <a:lnTo>
                  <a:pt x="222348" y="1994"/>
                </a:lnTo>
                <a:lnTo>
                  <a:pt x="216154" y="1828"/>
                </a:lnTo>
                <a:close/>
              </a:path>
              <a:path w="562610" h="114934">
                <a:moveTo>
                  <a:pt x="228005" y="64096"/>
                </a:moveTo>
                <a:lnTo>
                  <a:pt x="213829" y="64096"/>
                </a:lnTo>
                <a:lnTo>
                  <a:pt x="247561" y="112585"/>
                </a:lnTo>
                <a:lnTo>
                  <a:pt x="262496" y="112585"/>
                </a:lnTo>
                <a:lnTo>
                  <a:pt x="228005" y="64096"/>
                </a:lnTo>
                <a:close/>
              </a:path>
              <a:path w="562610" h="114934">
                <a:moveTo>
                  <a:pt x="248733" y="13436"/>
                </a:moveTo>
                <a:lnTo>
                  <a:pt x="223469" y="13436"/>
                </a:lnTo>
                <a:lnTo>
                  <a:pt x="229120" y="13766"/>
                </a:lnTo>
                <a:lnTo>
                  <a:pt x="241084" y="20574"/>
                </a:lnTo>
                <a:lnTo>
                  <a:pt x="242912" y="26733"/>
                </a:lnTo>
                <a:lnTo>
                  <a:pt x="242912" y="32880"/>
                </a:lnTo>
                <a:lnTo>
                  <a:pt x="241245" y="41512"/>
                </a:lnTo>
                <a:lnTo>
                  <a:pt x="236429" y="47872"/>
                </a:lnTo>
                <a:lnTo>
                  <a:pt x="228746" y="51804"/>
                </a:lnTo>
                <a:lnTo>
                  <a:pt x="218478" y="53149"/>
                </a:lnTo>
                <a:lnTo>
                  <a:pt x="247882" y="53149"/>
                </a:lnTo>
                <a:lnTo>
                  <a:pt x="253182" y="44307"/>
                </a:lnTo>
                <a:lnTo>
                  <a:pt x="255124" y="32880"/>
                </a:lnTo>
                <a:lnTo>
                  <a:pt x="255181" y="32550"/>
                </a:lnTo>
                <a:lnTo>
                  <a:pt x="254199" y="24336"/>
                </a:lnTo>
                <a:lnTo>
                  <a:pt x="251553" y="17446"/>
                </a:lnTo>
                <a:lnTo>
                  <a:pt x="248733" y="13436"/>
                </a:lnTo>
                <a:close/>
              </a:path>
              <a:path w="562610" h="114934">
                <a:moveTo>
                  <a:pt x="337007" y="0"/>
                </a:moveTo>
                <a:lnTo>
                  <a:pt x="314545" y="4302"/>
                </a:lnTo>
                <a:lnTo>
                  <a:pt x="296233" y="16248"/>
                </a:lnTo>
                <a:lnTo>
                  <a:pt x="283904" y="34391"/>
                </a:lnTo>
                <a:lnTo>
                  <a:pt x="279387" y="57289"/>
                </a:lnTo>
                <a:lnTo>
                  <a:pt x="283880" y="80117"/>
                </a:lnTo>
                <a:lnTo>
                  <a:pt x="296171" y="98269"/>
                </a:lnTo>
                <a:lnTo>
                  <a:pt x="314475" y="110253"/>
                </a:lnTo>
                <a:lnTo>
                  <a:pt x="337007" y="114579"/>
                </a:lnTo>
                <a:lnTo>
                  <a:pt x="359538" y="110253"/>
                </a:lnTo>
                <a:lnTo>
                  <a:pt x="370660" y="102971"/>
                </a:lnTo>
                <a:lnTo>
                  <a:pt x="337007" y="102971"/>
                </a:lnTo>
                <a:lnTo>
                  <a:pt x="319460" y="99409"/>
                </a:lnTo>
                <a:lnTo>
                  <a:pt x="305152" y="89665"/>
                </a:lnTo>
                <a:lnTo>
                  <a:pt x="295516" y="75153"/>
                </a:lnTo>
                <a:lnTo>
                  <a:pt x="291985" y="57289"/>
                </a:lnTo>
                <a:lnTo>
                  <a:pt x="295516" y="39430"/>
                </a:lnTo>
                <a:lnTo>
                  <a:pt x="305152" y="24918"/>
                </a:lnTo>
                <a:lnTo>
                  <a:pt x="319460" y="15171"/>
                </a:lnTo>
                <a:lnTo>
                  <a:pt x="337007" y="11607"/>
                </a:lnTo>
                <a:lnTo>
                  <a:pt x="370662" y="11607"/>
                </a:lnTo>
                <a:lnTo>
                  <a:pt x="359463" y="4302"/>
                </a:lnTo>
                <a:lnTo>
                  <a:pt x="337007" y="0"/>
                </a:lnTo>
                <a:close/>
              </a:path>
              <a:path w="562610" h="114934">
                <a:moveTo>
                  <a:pt x="370662" y="11607"/>
                </a:moveTo>
                <a:lnTo>
                  <a:pt x="337007" y="11607"/>
                </a:lnTo>
                <a:lnTo>
                  <a:pt x="354553" y="15171"/>
                </a:lnTo>
                <a:lnTo>
                  <a:pt x="368861" y="24918"/>
                </a:lnTo>
                <a:lnTo>
                  <a:pt x="378498" y="39430"/>
                </a:lnTo>
                <a:lnTo>
                  <a:pt x="382028" y="57289"/>
                </a:lnTo>
                <a:lnTo>
                  <a:pt x="378498" y="75153"/>
                </a:lnTo>
                <a:lnTo>
                  <a:pt x="368861" y="89665"/>
                </a:lnTo>
                <a:lnTo>
                  <a:pt x="354553" y="99409"/>
                </a:lnTo>
                <a:lnTo>
                  <a:pt x="337007" y="102971"/>
                </a:lnTo>
                <a:lnTo>
                  <a:pt x="370660" y="102971"/>
                </a:lnTo>
                <a:lnTo>
                  <a:pt x="377842" y="98269"/>
                </a:lnTo>
                <a:lnTo>
                  <a:pt x="390133" y="80117"/>
                </a:lnTo>
                <a:lnTo>
                  <a:pt x="394627" y="57289"/>
                </a:lnTo>
                <a:lnTo>
                  <a:pt x="390108" y="34391"/>
                </a:lnTo>
                <a:lnTo>
                  <a:pt x="377775" y="16248"/>
                </a:lnTo>
                <a:lnTo>
                  <a:pt x="370662" y="11607"/>
                </a:lnTo>
                <a:close/>
              </a:path>
              <a:path w="562610" h="114934">
                <a:moveTo>
                  <a:pt x="443611" y="1828"/>
                </a:moveTo>
                <a:lnTo>
                  <a:pt x="423532" y="1828"/>
                </a:lnTo>
                <a:lnTo>
                  <a:pt x="423532" y="112585"/>
                </a:lnTo>
                <a:lnTo>
                  <a:pt x="435800" y="112585"/>
                </a:lnTo>
                <a:lnTo>
                  <a:pt x="435800" y="64427"/>
                </a:lnTo>
                <a:lnTo>
                  <a:pt x="446608" y="64427"/>
                </a:lnTo>
                <a:lnTo>
                  <a:pt x="462732" y="61772"/>
                </a:lnTo>
                <a:lnTo>
                  <a:pt x="473589" y="54759"/>
                </a:lnTo>
                <a:lnTo>
                  <a:pt x="474784" y="52819"/>
                </a:lnTo>
                <a:lnTo>
                  <a:pt x="435800" y="52819"/>
                </a:lnTo>
                <a:lnTo>
                  <a:pt x="435800" y="13436"/>
                </a:lnTo>
                <a:lnTo>
                  <a:pt x="474894" y="13436"/>
                </a:lnTo>
                <a:lnTo>
                  <a:pt x="471525" y="9626"/>
                </a:lnTo>
                <a:lnTo>
                  <a:pt x="465579" y="5675"/>
                </a:lnTo>
                <a:lnTo>
                  <a:pt x="458944" y="3298"/>
                </a:lnTo>
                <a:lnTo>
                  <a:pt x="451621" y="2136"/>
                </a:lnTo>
                <a:lnTo>
                  <a:pt x="443611" y="1828"/>
                </a:lnTo>
                <a:close/>
              </a:path>
              <a:path w="562610" h="114934">
                <a:moveTo>
                  <a:pt x="474894" y="13436"/>
                </a:moveTo>
                <a:lnTo>
                  <a:pt x="444944" y="13436"/>
                </a:lnTo>
                <a:lnTo>
                  <a:pt x="452125" y="13971"/>
                </a:lnTo>
                <a:lnTo>
                  <a:pt x="460146" y="16470"/>
                </a:lnTo>
                <a:lnTo>
                  <a:pt x="466672" y="22271"/>
                </a:lnTo>
                <a:lnTo>
                  <a:pt x="469366" y="32715"/>
                </a:lnTo>
                <a:lnTo>
                  <a:pt x="467762" y="41251"/>
                </a:lnTo>
                <a:lnTo>
                  <a:pt x="463137" y="47563"/>
                </a:lnTo>
                <a:lnTo>
                  <a:pt x="455768" y="51476"/>
                </a:lnTo>
                <a:lnTo>
                  <a:pt x="445935" y="52819"/>
                </a:lnTo>
                <a:lnTo>
                  <a:pt x="474784" y="52819"/>
                </a:lnTo>
                <a:lnTo>
                  <a:pt x="479712" y="44817"/>
                </a:lnTo>
                <a:lnTo>
                  <a:pt x="481634" y="33375"/>
                </a:lnTo>
                <a:lnTo>
                  <a:pt x="481198" y="27696"/>
                </a:lnTo>
                <a:lnTo>
                  <a:pt x="479628" y="21491"/>
                </a:lnTo>
                <a:lnTo>
                  <a:pt x="476534" y="15291"/>
                </a:lnTo>
                <a:lnTo>
                  <a:pt x="474894" y="13436"/>
                </a:lnTo>
                <a:close/>
              </a:path>
              <a:path w="562610" h="114934">
                <a:moveTo>
                  <a:pt x="562203" y="1828"/>
                </a:moveTo>
                <a:lnTo>
                  <a:pt x="504761" y="1828"/>
                </a:lnTo>
                <a:lnTo>
                  <a:pt x="504761" y="112585"/>
                </a:lnTo>
                <a:lnTo>
                  <a:pt x="562203" y="112585"/>
                </a:lnTo>
                <a:lnTo>
                  <a:pt x="562203" y="100977"/>
                </a:lnTo>
                <a:lnTo>
                  <a:pt x="517029" y="100977"/>
                </a:lnTo>
                <a:lnTo>
                  <a:pt x="517029" y="57950"/>
                </a:lnTo>
                <a:lnTo>
                  <a:pt x="560882" y="57950"/>
                </a:lnTo>
                <a:lnTo>
                  <a:pt x="560882" y="46342"/>
                </a:lnTo>
                <a:lnTo>
                  <a:pt x="517029" y="46342"/>
                </a:lnTo>
                <a:lnTo>
                  <a:pt x="517029" y="13436"/>
                </a:lnTo>
                <a:lnTo>
                  <a:pt x="562203" y="13436"/>
                </a:lnTo>
                <a:lnTo>
                  <a:pt x="562203" y="182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302020" y="6809178"/>
            <a:ext cx="389890" cy="386715"/>
          </a:xfrm>
          <a:custGeom>
            <a:avLst/>
            <a:gdLst/>
            <a:ahLst/>
            <a:cxnLst/>
            <a:rect l="l" t="t" r="r" b="b"/>
            <a:pathLst>
              <a:path w="389890" h="386715">
                <a:moveTo>
                  <a:pt x="194945" y="0"/>
                </a:moveTo>
                <a:lnTo>
                  <a:pt x="157416" y="7574"/>
                </a:lnTo>
                <a:lnTo>
                  <a:pt x="126772" y="28233"/>
                </a:lnTo>
                <a:lnTo>
                  <a:pt x="106114" y="58877"/>
                </a:lnTo>
                <a:lnTo>
                  <a:pt x="98539" y="96405"/>
                </a:lnTo>
                <a:lnTo>
                  <a:pt x="96405" y="96405"/>
                </a:lnTo>
                <a:lnTo>
                  <a:pt x="58882" y="103988"/>
                </a:lnTo>
                <a:lnTo>
                  <a:pt x="28238" y="124664"/>
                </a:lnTo>
                <a:lnTo>
                  <a:pt x="7576" y="155325"/>
                </a:lnTo>
                <a:lnTo>
                  <a:pt x="0" y="192862"/>
                </a:lnTo>
                <a:lnTo>
                  <a:pt x="7576" y="230385"/>
                </a:lnTo>
                <a:lnTo>
                  <a:pt x="28238" y="261029"/>
                </a:lnTo>
                <a:lnTo>
                  <a:pt x="58882" y="281691"/>
                </a:lnTo>
                <a:lnTo>
                  <a:pt x="96405" y="289267"/>
                </a:lnTo>
                <a:lnTo>
                  <a:pt x="96405" y="290245"/>
                </a:lnTo>
                <a:lnTo>
                  <a:pt x="98539" y="290245"/>
                </a:lnTo>
                <a:lnTo>
                  <a:pt x="106114" y="327774"/>
                </a:lnTo>
                <a:lnTo>
                  <a:pt x="126772" y="358417"/>
                </a:lnTo>
                <a:lnTo>
                  <a:pt x="157416" y="379076"/>
                </a:lnTo>
                <a:lnTo>
                  <a:pt x="194945" y="386651"/>
                </a:lnTo>
                <a:lnTo>
                  <a:pt x="232473" y="379076"/>
                </a:lnTo>
                <a:lnTo>
                  <a:pt x="263117" y="358417"/>
                </a:lnTo>
                <a:lnTo>
                  <a:pt x="283775" y="327774"/>
                </a:lnTo>
                <a:lnTo>
                  <a:pt x="291350" y="290245"/>
                </a:lnTo>
                <a:lnTo>
                  <a:pt x="293484" y="290245"/>
                </a:lnTo>
                <a:lnTo>
                  <a:pt x="293484" y="289267"/>
                </a:lnTo>
                <a:lnTo>
                  <a:pt x="331012" y="281691"/>
                </a:lnTo>
                <a:lnTo>
                  <a:pt x="361656" y="261029"/>
                </a:lnTo>
                <a:lnTo>
                  <a:pt x="382315" y="230385"/>
                </a:lnTo>
                <a:lnTo>
                  <a:pt x="389890" y="192862"/>
                </a:lnTo>
                <a:lnTo>
                  <a:pt x="382315" y="155333"/>
                </a:lnTo>
                <a:lnTo>
                  <a:pt x="361656" y="124690"/>
                </a:lnTo>
                <a:lnTo>
                  <a:pt x="331012" y="104031"/>
                </a:lnTo>
                <a:lnTo>
                  <a:pt x="293484" y="96456"/>
                </a:lnTo>
                <a:lnTo>
                  <a:pt x="291350" y="96456"/>
                </a:lnTo>
                <a:lnTo>
                  <a:pt x="283775" y="58898"/>
                </a:lnTo>
                <a:lnTo>
                  <a:pt x="263117" y="28240"/>
                </a:lnTo>
                <a:lnTo>
                  <a:pt x="232473" y="7575"/>
                </a:lnTo>
                <a:lnTo>
                  <a:pt x="194945" y="0"/>
                </a:lnTo>
                <a:close/>
              </a:path>
            </a:pathLst>
          </a:custGeom>
          <a:solidFill>
            <a:srgbClr val="16B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491013" y="6806493"/>
            <a:ext cx="395605" cy="392430"/>
          </a:xfrm>
          <a:custGeom>
            <a:avLst/>
            <a:gdLst/>
            <a:ahLst/>
            <a:cxnLst/>
            <a:rect l="l" t="t" r="r" b="b"/>
            <a:pathLst>
              <a:path w="395604" h="392429">
                <a:moveTo>
                  <a:pt x="197700" y="0"/>
                </a:moveTo>
                <a:lnTo>
                  <a:pt x="159659" y="7687"/>
                </a:lnTo>
                <a:lnTo>
                  <a:pt x="128582" y="28648"/>
                </a:lnTo>
                <a:lnTo>
                  <a:pt x="107623" y="59728"/>
                </a:lnTo>
                <a:lnTo>
                  <a:pt x="99936" y="97777"/>
                </a:lnTo>
                <a:lnTo>
                  <a:pt x="97764" y="97777"/>
                </a:lnTo>
                <a:lnTo>
                  <a:pt x="59702" y="105470"/>
                </a:lnTo>
                <a:lnTo>
                  <a:pt x="28627" y="126442"/>
                </a:lnTo>
                <a:lnTo>
                  <a:pt x="7680" y="157532"/>
                </a:lnTo>
                <a:lnTo>
                  <a:pt x="0" y="195579"/>
                </a:lnTo>
                <a:lnTo>
                  <a:pt x="7685" y="233628"/>
                </a:lnTo>
                <a:lnTo>
                  <a:pt x="28641" y="264709"/>
                </a:lnTo>
                <a:lnTo>
                  <a:pt x="59718" y="285669"/>
                </a:lnTo>
                <a:lnTo>
                  <a:pt x="97764" y="293357"/>
                </a:lnTo>
                <a:lnTo>
                  <a:pt x="97764" y="294335"/>
                </a:lnTo>
                <a:lnTo>
                  <a:pt x="99936" y="294335"/>
                </a:lnTo>
                <a:lnTo>
                  <a:pt x="107623" y="332397"/>
                </a:lnTo>
                <a:lnTo>
                  <a:pt x="128582" y="363472"/>
                </a:lnTo>
                <a:lnTo>
                  <a:pt x="159659" y="384419"/>
                </a:lnTo>
                <a:lnTo>
                  <a:pt x="197700" y="392099"/>
                </a:lnTo>
                <a:lnTo>
                  <a:pt x="235749" y="384414"/>
                </a:lnTo>
                <a:lnTo>
                  <a:pt x="266830" y="363458"/>
                </a:lnTo>
                <a:lnTo>
                  <a:pt x="287790" y="332381"/>
                </a:lnTo>
                <a:lnTo>
                  <a:pt x="295478" y="294335"/>
                </a:lnTo>
                <a:lnTo>
                  <a:pt x="297649" y="294335"/>
                </a:lnTo>
                <a:lnTo>
                  <a:pt x="297649" y="293357"/>
                </a:lnTo>
                <a:lnTo>
                  <a:pt x="335712" y="285669"/>
                </a:lnTo>
                <a:lnTo>
                  <a:pt x="366787" y="264709"/>
                </a:lnTo>
                <a:lnTo>
                  <a:pt x="387734" y="233628"/>
                </a:lnTo>
                <a:lnTo>
                  <a:pt x="395414" y="195579"/>
                </a:lnTo>
                <a:lnTo>
                  <a:pt x="387729" y="157538"/>
                </a:lnTo>
                <a:lnTo>
                  <a:pt x="366772" y="126461"/>
                </a:lnTo>
                <a:lnTo>
                  <a:pt x="335696" y="105502"/>
                </a:lnTo>
                <a:lnTo>
                  <a:pt x="297649" y="97815"/>
                </a:lnTo>
                <a:lnTo>
                  <a:pt x="295478" y="97815"/>
                </a:lnTo>
                <a:lnTo>
                  <a:pt x="287790" y="59728"/>
                </a:lnTo>
                <a:lnTo>
                  <a:pt x="266830" y="28638"/>
                </a:lnTo>
                <a:lnTo>
                  <a:pt x="235749" y="7682"/>
                </a:lnTo>
                <a:lnTo>
                  <a:pt x="197700" y="0"/>
                </a:lnTo>
                <a:close/>
              </a:path>
            </a:pathLst>
          </a:custGeom>
          <a:solidFill>
            <a:srgbClr val="2D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682808" y="6806493"/>
            <a:ext cx="395605" cy="392430"/>
          </a:xfrm>
          <a:custGeom>
            <a:avLst/>
            <a:gdLst/>
            <a:ahLst/>
            <a:cxnLst/>
            <a:rect l="l" t="t" r="r" b="b"/>
            <a:pathLst>
              <a:path w="395604" h="392429">
                <a:moveTo>
                  <a:pt x="197700" y="0"/>
                </a:moveTo>
                <a:lnTo>
                  <a:pt x="159659" y="7687"/>
                </a:lnTo>
                <a:lnTo>
                  <a:pt x="128582" y="28648"/>
                </a:lnTo>
                <a:lnTo>
                  <a:pt x="107623" y="59728"/>
                </a:lnTo>
                <a:lnTo>
                  <a:pt x="99936" y="97777"/>
                </a:lnTo>
                <a:lnTo>
                  <a:pt x="97764" y="97777"/>
                </a:lnTo>
                <a:lnTo>
                  <a:pt x="59702" y="105470"/>
                </a:lnTo>
                <a:lnTo>
                  <a:pt x="28627" y="126442"/>
                </a:lnTo>
                <a:lnTo>
                  <a:pt x="7680" y="157532"/>
                </a:lnTo>
                <a:lnTo>
                  <a:pt x="0" y="195579"/>
                </a:lnTo>
                <a:lnTo>
                  <a:pt x="7685" y="233628"/>
                </a:lnTo>
                <a:lnTo>
                  <a:pt x="28641" y="264709"/>
                </a:lnTo>
                <a:lnTo>
                  <a:pt x="59718" y="285669"/>
                </a:lnTo>
                <a:lnTo>
                  <a:pt x="97764" y="293357"/>
                </a:lnTo>
                <a:lnTo>
                  <a:pt x="97764" y="294335"/>
                </a:lnTo>
                <a:lnTo>
                  <a:pt x="99936" y="294335"/>
                </a:lnTo>
                <a:lnTo>
                  <a:pt x="107623" y="332397"/>
                </a:lnTo>
                <a:lnTo>
                  <a:pt x="128582" y="363472"/>
                </a:lnTo>
                <a:lnTo>
                  <a:pt x="159659" y="384419"/>
                </a:lnTo>
                <a:lnTo>
                  <a:pt x="197700" y="392099"/>
                </a:lnTo>
                <a:lnTo>
                  <a:pt x="235749" y="384414"/>
                </a:lnTo>
                <a:lnTo>
                  <a:pt x="266830" y="363458"/>
                </a:lnTo>
                <a:lnTo>
                  <a:pt x="287790" y="332381"/>
                </a:lnTo>
                <a:lnTo>
                  <a:pt x="295478" y="294335"/>
                </a:lnTo>
                <a:lnTo>
                  <a:pt x="297649" y="294335"/>
                </a:lnTo>
                <a:lnTo>
                  <a:pt x="297649" y="293357"/>
                </a:lnTo>
                <a:lnTo>
                  <a:pt x="335712" y="285669"/>
                </a:lnTo>
                <a:lnTo>
                  <a:pt x="366787" y="264709"/>
                </a:lnTo>
                <a:lnTo>
                  <a:pt x="387734" y="233628"/>
                </a:lnTo>
                <a:lnTo>
                  <a:pt x="395414" y="195579"/>
                </a:lnTo>
                <a:lnTo>
                  <a:pt x="387729" y="157538"/>
                </a:lnTo>
                <a:lnTo>
                  <a:pt x="366772" y="126461"/>
                </a:lnTo>
                <a:lnTo>
                  <a:pt x="335696" y="105502"/>
                </a:lnTo>
                <a:lnTo>
                  <a:pt x="297649" y="97815"/>
                </a:lnTo>
                <a:lnTo>
                  <a:pt x="295478" y="97815"/>
                </a:lnTo>
                <a:lnTo>
                  <a:pt x="287790" y="59728"/>
                </a:lnTo>
                <a:lnTo>
                  <a:pt x="266830" y="28638"/>
                </a:lnTo>
                <a:lnTo>
                  <a:pt x="235749" y="7682"/>
                </a:lnTo>
                <a:lnTo>
                  <a:pt x="197700" y="0"/>
                </a:lnTo>
                <a:close/>
              </a:path>
            </a:pathLst>
          </a:custGeom>
          <a:solidFill>
            <a:srgbClr val="FFD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874603" y="6806493"/>
            <a:ext cx="395605" cy="392430"/>
          </a:xfrm>
          <a:custGeom>
            <a:avLst/>
            <a:gdLst/>
            <a:ahLst/>
            <a:cxnLst/>
            <a:rect l="l" t="t" r="r" b="b"/>
            <a:pathLst>
              <a:path w="395604" h="392429">
                <a:moveTo>
                  <a:pt x="197700" y="0"/>
                </a:moveTo>
                <a:lnTo>
                  <a:pt x="159659" y="7687"/>
                </a:lnTo>
                <a:lnTo>
                  <a:pt x="128582" y="28648"/>
                </a:lnTo>
                <a:lnTo>
                  <a:pt x="107623" y="59728"/>
                </a:lnTo>
                <a:lnTo>
                  <a:pt x="99936" y="97777"/>
                </a:lnTo>
                <a:lnTo>
                  <a:pt x="97764" y="97777"/>
                </a:lnTo>
                <a:lnTo>
                  <a:pt x="59702" y="105470"/>
                </a:lnTo>
                <a:lnTo>
                  <a:pt x="28627" y="126442"/>
                </a:lnTo>
                <a:lnTo>
                  <a:pt x="7680" y="157532"/>
                </a:lnTo>
                <a:lnTo>
                  <a:pt x="0" y="195579"/>
                </a:lnTo>
                <a:lnTo>
                  <a:pt x="7685" y="233628"/>
                </a:lnTo>
                <a:lnTo>
                  <a:pt x="28641" y="264709"/>
                </a:lnTo>
                <a:lnTo>
                  <a:pt x="59718" y="285669"/>
                </a:lnTo>
                <a:lnTo>
                  <a:pt x="97764" y="293357"/>
                </a:lnTo>
                <a:lnTo>
                  <a:pt x="97764" y="294335"/>
                </a:lnTo>
                <a:lnTo>
                  <a:pt x="99936" y="294335"/>
                </a:lnTo>
                <a:lnTo>
                  <a:pt x="107623" y="332397"/>
                </a:lnTo>
                <a:lnTo>
                  <a:pt x="128582" y="363472"/>
                </a:lnTo>
                <a:lnTo>
                  <a:pt x="159659" y="384419"/>
                </a:lnTo>
                <a:lnTo>
                  <a:pt x="197700" y="392099"/>
                </a:lnTo>
                <a:lnTo>
                  <a:pt x="235749" y="384414"/>
                </a:lnTo>
                <a:lnTo>
                  <a:pt x="266830" y="363458"/>
                </a:lnTo>
                <a:lnTo>
                  <a:pt x="287790" y="332381"/>
                </a:lnTo>
                <a:lnTo>
                  <a:pt x="295478" y="294335"/>
                </a:lnTo>
                <a:lnTo>
                  <a:pt x="297649" y="294335"/>
                </a:lnTo>
                <a:lnTo>
                  <a:pt x="297649" y="293357"/>
                </a:lnTo>
                <a:lnTo>
                  <a:pt x="335712" y="285669"/>
                </a:lnTo>
                <a:lnTo>
                  <a:pt x="366787" y="264709"/>
                </a:lnTo>
                <a:lnTo>
                  <a:pt x="387734" y="233628"/>
                </a:lnTo>
                <a:lnTo>
                  <a:pt x="395414" y="195579"/>
                </a:lnTo>
                <a:lnTo>
                  <a:pt x="387729" y="157538"/>
                </a:lnTo>
                <a:lnTo>
                  <a:pt x="366772" y="126461"/>
                </a:lnTo>
                <a:lnTo>
                  <a:pt x="335696" y="105502"/>
                </a:lnTo>
                <a:lnTo>
                  <a:pt x="297649" y="97815"/>
                </a:lnTo>
                <a:lnTo>
                  <a:pt x="295478" y="97815"/>
                </a:lnTo>
                <a:lnTo>
                  <a:pt x="287790" y="59728"/>
                </a:lnTo>
                <a:lnTo>
                  <a:pt x="266830" y="28638"/>
                </a:lnTo>
                <a:lnTo>
                  <a:pt x="235749" y="7682"/>
                </a:lnTo>
                <a:lnTo>
                  <a:pt x="197700" y="0"/>
                </a:lnTo>
                <a:close/>
              </a:path>
            </a:pathLst>
          </a:custGeom>
          <a:solidFill>
            <a:srgbClr val="EF3C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326315" y="6762746"/>
            <a:ext cx="258445" cy="395605"/>
          </a:xfrm>
          <a:custGeom>
            <a:avLst/>
            <a:gdLst/>
            <a:ahLst/>
            <a:cxnLst/>
            <a:rect l="l" t="t" r="r" b="b"/>
            <a:pathLst>
              <a:path w="258445" h="395604">
                <a:moveTo>
                  <a:pt x="114552" y="107378"/>
                </a:moveTo>
                <a:lnTo>
                  <a:pt x="60733" y="118114"/>
                </a:lnTo>
                <a:lnTo>
                  <a:pt x="25678" y="150329"/>
                </a:lnTo>
                <a:lnTo>
                  <a:pt x="6436" y="197099"/>
                </a:lnTo>
                <a:lnTo>
                  <a:pt x="24" y="251462"/>
                </a:lnTo>
                <a:lnTo>
                  <a:pt x="0" y="251886"/>
                </a:lnTo>
                <a:lnTo>
                  <a:pt x="1578" y="279553"/>
                </a:lnTo>
                <a:lnTo>
                  <a:pt x="6274" y="305148"/>
                </a:lnTo>
                <a:lnTo>
                  <a:pt x="6391" y="305787"/>
                </a:lnTo>
                <a:lnTo>
                  <a:pt x="25640" y="352551"/>
                </a:lnTo>
                <a:lnTo>
                  <a:pt x="60690" y="384805"/>
                </a:lnTo>
                <a:lnTo>
                  <a:pt x="114514" y="395541"/>
                </a:lnTo>
                <a:lnTo>
                  <a:pt x="126173" y="395118"/>
                </a:lnTo>
                <a:lnTo>
                  <a:pt x="164343" y="384257"/>
                </a:lnTo>
                <a:lnTo>
                  <a:pt x="187133" y="359067"/>
                </a:lnTo>
                <a:lnTo>
                  <a:pt x="258050" y="359067"/>
                </a:lnTo>
                <a:lnTo>
                  <a:pt x="258050" y="343700"/>
                </a:lnTo>
                <a:lnTo>
                  <a:pt x="137628" y="343700"/>
                </a:lnTo>
                <a:lnTo>
                  <a:pt x="120838" y="342136"/>
                </a:lnTo>
                <a:lnTo>
                  <a:pt x="89571" y="318719"/>
                </a:lnTo>
                <a:lnTo>
                  <a:pt x="78997" y="271500"/>
                </a:lnTo>
                <a:lnTo>
                  <a:pt x="78295" y="251462"/>
                </a:lnTo>
                <a:lnTo>
                  <a:pt x="78997" y="231381"/>
                </a:lnTo>
                <a:lnTo>
                  <a:pt x="89571" y="184175"/>
                </a:lnTo>
                <a:lnTo>
                  <a:pt x="120838" y="160745"/>
                </a:lnTo>
                <a:lnTo>
                  <a:pt x="258050" y="159181"/>
                </a:lnTo>
                <a:lnTo>
                  <a:pt x="258050" y="143865"/>
                </a:lnTo>
                <a:lnTo>
                  <a:pt x="187171" y="143865"/>
                </a:lnTo>
                <a:lnTo>
                  <a:pt x="179979" y="133490"/>
                </a:lnTo>
                <a:lnTo>
                  <a:pt x="172385" y="125093"/>
                </a:lnTo>
                <a:lnTo>
                  <a:pt x="137009" y="109097"/>
                </a:lnTo>
                <a:lnTo>
                  <a:pt x="126219" y="107808"/>
                </a:lnTo>
                <a:lnTo>
                  <a:pt x="114552" y="107378"/>
                </a:lnTo>
                <a:close/>
              </a:path>
              <a:path w="258445" h="395604">
                <a:moveTo>
                  <a:pt x="258050" y="359067"/>
                </a:moveTo>
                <a:lnTo>
                  <a:pt x="187133" y="359067"/>
                </a:lnTo>
                <a:lnTo>
                  <a:pt x="187133" y="384987"/>
                </a:lnTo>
                <a:lnTo>
                  <a:pt x="191552" y="390270"/>
                </a:lnTo>
                <a:lnTo>
                  <a:pt x="252766" y="390270"/>
                </a:lnTo>
                <a:lnTo>
                  <a:pt x="258012" y="384987"/>
                </a:lnTo>
                <a:lnTo>
                  <a:pt x="258050" y="359067"/>
                </a:lnTo>
                <a:close/>
              </a:path>
              <a:path w="258445" h="395604">
                <a:moveTo>
                  <a:pt x="258050" y="159181"/>
                </a:moveTo>
                <a:lnTo>
                  <a:pt x="137628" y="159181"/>
                </a:lnTo>
                <a:lnTo>
                  <a:pt x="147480" y="160579"/>
                </a:lnTo>
                <a:lnTo>
                  <a:pt x="156594" y="164771"/>
                </a:lnTo>
                <a:lnTo>
                  <a:pt x="183532" y="207202"/>
                </a:lnTo>
                <a:lnTo>
                  <a:pt x="187171" y="239547"/>
                </a:lnTo>
                <a:lnTo>
                  <a:pt x="187171" y="263334"/>
                </a:lnTo>
                <a:lnTo>
                  <a:pt x="178984" y="309356"/>
                </a:lnTo>
                <a:lnTo>
                  <a:pt x="147480" y="342304"/>
                </a:lnTo>
                <a:lnTo>
                  <a:pt x="137628" y="343700"/>
                </a:lnTo>
                <a:lnTo>
                  <a:pt x="258050" y="343700"/>
                </a:lnTo>
                <a:lnTo>
                  <a:pt x="258050" y="159181"/>
                </a:lnTo>
                <a:close/>
              </a:path>
              <a:path w="258445" h="395604">
                <a:moveTo>
                  <a:pt x="252982" y="0"/>
                </a:moveTo>
                <a:lnTo>
                  <a:pt x="192238" y="0"/>
                </a:lnTo>
                <a:lnTo>
                  <a:pt x="187171" y="5270"/>
                </a:lnTo>
                <a:lnTo>
                  <a:pt x="187257" y="131536"/>
                </a:lnTo>
                <a:lnTo>
                  <a:pt x="187514" y="136791"/>
                </a:lnTo>
                <a:lnTo>
                  <a:pt x="188238" y="143865"/>
                </a:lnTo>
                <a:lnTo>
                  <a:pt x="258050" y="143865"/>
                </a:lnTo>
                <a:lnTo>
                  <a:pt x="258050" y="5270"/>
                </a:lnTo>
                <a:lnTo>
                  <a:pt x="252982" y="0"/>
                </a:lnTo>
                <a:close/>
              </a:path>
            </a:pathLst>
          </a:custGeom>
          <a:solidFill>
            <a:srgbClr val="2D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641486" y="6870051"/>
            <a:ext cx="559435" cy="288925"/>
          </a:xfrm>
          <a:custGeom>
            <a:avLst/>
            <a:gdLst/>
            <a:ahLst/>
            <a:cxnLst/>
            <a:rect l="l" t="t" r="r" b="b"/>
            <a:pathLst>
              <a:path w="559434" h="288925">
                <a:moveTo>
                  <a:pt x="267550" y="154000"/>
                </a:moveTo>
                <a:lnTo>
                  <a:pt x="265430" y="116967"/>
                </a:lnTo>
                <a:lnTo>
                  <a:pt x="265404" y="116319"/>
                </a:lnTo>
                <a:lnTo>
                  <a:pt x="259003" y="84378"/>
                </a:lnTo>
                <a:lnTo>
                  <a:pt x="258965" y="84188"/>
                </a:lnTo>
                <a:lnTo>
                  <a:pt x="248234" y="57619"/>
                </a:lnTo>
                <a:lnTo>
                  <a:pt x="244132" y="51892"/>
                </a:lnTo>
                <a:lnTo>
                  <a:pt x="233210" y="36614"/>
                </a:lnTo>
                <a:lnTo>
                  <a:pt x="213741" y="20650"/>
                </a:lnTo>
                <a:lnTo>
                  <a:pt x="193535" y="11061"/>
                </a:lnTo>
                <a:lnTo>
                  <a:pt x="193535" y="116967"/>
                </a:lnTo>
                <a:lnTo>
                  <a:pt x="78270" y="116967"/>
                </a:lnTo>
                <a:lnTo>
                  <a:pt x="87680" y="78790"/>
                </a:lnTo>
                <a:lnTo>
                  <a:pt x="121678" y="53022"/>
                </a:lnTo>
                <a:lnTo>
                  <a:pt x="121310" y="53022"/>
                </a:lnTo>
                <a:lnTo>
                  <a:pt x="133642" y="51892"/>
                </a:lnTo>
                <a:lnTo>
                  <a:pt x="148221" y="53022"/>
                </a:lnTo>
                <a:lnTo>
                  <a:pt x="160680" y="56426"/>
                </a:lnTo>
                <a:lnTo>
                  <a:pt x="189953" y="90868"/>
                </a:lnTo>
                <a:lnTo>
                  <a:pt x="193484" y="116319"/>
                </a:lnTo>
                <a:lnTo>
                  <a:pt x="193535" y="116967"/>
                </a:lnTo>
                <a:lnTo>
                  <a:pt x="193535" y="11061"/>
                </a:lnTo>
                <a:lnTo>
                  <a:pt x="189725" y="9245"/>
                </a:lnTo>
                <a:lnTo>
                  <a:pt x="161137" y="2400"/>
                </a:lnTo>
                <a:lnTo>
                  <a:pt x="127990" y="127"/>
                </a:lnTo>
                <a:lnTo>
                  <a:pt x="99161" y="2540"/>
                </a:lnTo>
                <a:lnTo>
                  <a:pt x="51892" y="21856"/>
                </a:lnTo>
                <a:lnTo>
                  <a:pt x="18808" y="59791"/>
                </a:lnTo>
                <a:lnTo>
                  <a:pt x="2082" y="112522"/>
                </a:lnTo>
                <a:lnTo>
                  <a:pt x="0" y="144208"/>
                </a:lnTo>
                <a:lnTo>
                  <a:pt x="2006" y="175895"/>
                </a:lnTo>
                <a:lnTo>
                  <a:pt x="18135" y="228650"/>
                </a:lnTo>
                <a:lnTo>
                  <a:pt x="51104" y="266623"/>
                </a:lnTo>
                <a:lnTo>
                  <a:pt x="75641" y="278803"/>
                </a:lnTo>
                <a:lnTo>
                  <a:pt x="75869" y="278803"/>
                </a:lnTo>
                <a:lnTo>
                  <a:pt x="105244" y="285940"/>
                </a:lnTo>
                <a:lnTo>
                  <a:pt x="105460" y="285940"/>
                </a:lnTo>
                <a:lnTo>
                  <a:pt x="140373" y="288340"/>
                </a:lnTo>
                <a:lnTo>
                  <a:pt x="162191" y="287731"/>
                </a:lnTo>
                <a:lnTo>
                  <a:pt x="208851" y="278803"/>
                </a:lnTo>
                <a:lnTo>
                  <a:pt x="246659" y="249986"/>
                </a:lnTo>
                <a:lnTo>
                  <a:pt x="251040" y="237667"/>
                </a:lnTo>
                <a:lnTo>
                  <a:pt x="250444" y="236486"/>
                </a:lnTo>
                <a:lnTo>
                  <a:pt x="215709" y="211086"/>
                </a:lnTo>
                <a:lnTo>
                  <a:pt x="203542" y="208038"/>
                </a:lnTo>
                <a:lnTo>
                  <a:pt x="198247" y="210185"/>
                </a:lnTo>
                <a:lnTo>
                  <a:pt x="193497" y="214782"/>
                </a:lnTo>
                <a:lnTo>
                  <a:pt x="188175" y="221462"/>
                </a:lnTo>
                <a:lnTo>
                  <a:pt x="181660" y="226783"/>
                </a:lnTo>
                <a:lnTo>
                  <a:pt x="140335" y="236486"/>
                </a:lnTo>
                <a:lnTo>
                  <a:pt x="129171" y="235775"/>
                </a:lnTo>
                <a:lnTo>
                  <a:pt x="91998" y="217411"/>
                </a:lnTo>
                <a:lnTo>
                  <a:pt x="78232" y="169875"/>
                </a:lnTo>
                <a:lnTo>
                  <a:pt x="262610" y="169875"/>
                </a:lnTo>
                <a:lnTo>
                  <a:pt x="267550" y="164553"/>
                </a:lnTo>
                <a:lnTo>
                  <a:pt x="267550" y="154000"/>
                </a:lnTo>
                <a:close/>
              </a:path>
              <a:path w="559434" h="288925">
                <a:moveTo>
                  <a:pt x="559244" y="230162"/>
                </a:moveTo>
                <a:lnTo>
                  <a:pt x="528764" y="200685"/>
                </a:lnTo>
                <a:lnTo>
                  <a:pt x="517918" y="197205"/>
                </a:lnTo>
                <a:lnTo>
                  <a:pt x="512699" y="199377"/>
                </a:lnTo>
                <a:lnTo>
                  <a:pt x="507619" y="204139"/>
                </a:lnTo>
                <a:lnTo>
                  <a:pt x="501700" y="210947"/>
                </a:lnTo>
                <a:lnTo>
                  <a:pt x="495579" y="217106"/>
                </a:lnTo>
                <a:lnTo>
                  <a:pt x="458292" y="235839"/>
                </a:lnTo>
                <a:lnTo>
                  <a:pt x="448106" y="236397"/>
                </a:lnTo>
                <a:lnTo>
                  <a:pt x="434111" y="235089"/>
                </a:lnTo>
                <a:lnTo>
                  <a:pt x="396938" y="203047"/>
                </a:lnTo>
                <a:lnTo>
                  <a:pt x="388607" y="144119"/>
                </a:lnTo>
                <a:lnTo>
                  <a:pt x="389534" y="120827"/>
                </a:lnTo>
                <a:lnTo>
                  <a:pt x="403415" y="72872"/>
                </a:lnTo>
                <a:lnTo>
                  <a:pt x="448106" y="51841"/>
                </a:lnTo>
                <a:lnTo>
                  <a:pt x="457111" y="52336"/>
                </a:lnTo>
                <a:lnTo>
                  <a:pt x="493776" y="69977"/>
                </a:lnTo>
                <a:lnTo>
                  <a:pt x="496760" y="74574"/>
                </a:lnTo>
                <a:lnTo>
                  <a:pt x="501446" y="80213"/>
                </a:lnTo>
                <a:lnTo>
                  <a:pt x="552945" y="57378"/>
                </a:lnTo>
                <a:lnTo>
                  <a:pt x="532358" y="24193"/>
                </a:lnTo>
                <a:lnTo>
                  <a:pt x="484581" y="2717"/>
                </a:lnTo>
                <a:lnTo>
                  <a:pt x="448157" y="0"/>
                </a:lnTo>
                <a:lnTo>
                  <a:pt x="415391" y="2400"/>
                </a:lnTo>
                <a:lnTo>
                  <a:pt x="363435" y="21590"/>
                </a:lnTo>
                <a:lnTo>
                  <a:pt x="329438" y="59347"/>
                </a:lnTo>
                <a:lnTo>
                  <a:pt x="312521" y="112229"/>
                </a:lnTo>
                <a:lnTo>
                  <a:pt x="310413" y="144081"/>
                </a:lnTo>
                <a:lnTo>
                  <a:pt x="312521" y="175983"/>
                </a:lnTo>
                <a:lnTo>
                  <a:pt x="329438" y="228866"/>
                </a:lnTo>
                <a:lnTo>
                  <a:pt x="363423" y="266636"/>
                </a:lnTo>
                <a:lnTo>
                  <a:pt x="415378" y="285813"/>
                </a:lnTo>
                <a:lnTo>
                  <a:pt x="448157" y="288201"/>
                </a:lnTo>
                <a:lnTo>
                  <a:pt x="470166" y="287274"/>
                </a:lnTo>
                <a:lnTo>
                  <a:pt x="519658" y="273392"/>
                </a:lnTo>
                <a:lnTo>
                  <a:pt x="554685" y="243255"/>
                </a:lnTo>
                <a:lnTo>
                  <a:pt x="558266" y="236347"/>
                </a:lnTo>
                <a:lnTo>
                  <a:pt x="559244" y="230162"/>
                </a:lnTo>
                <a:close/>
              </a:path>
            </a:pathLst>
          </a:custGeom>
          <a:solidFill>
            <a:srgbClr val="2D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253856" y="6769079"/>
            <a:ext cx="74295" cy="384175"/>
          </a:xfrm>
          <a:custGeom>
            <a:avLst/>
            <a:gdLst/>
            <a:ahLst/>
            <a:cxnLst/>
            <a:rect l="l" t="t" r="r" b="b"/>
            <a:pathLst>
              <a:path w="74295" h="384175">
                <a:moveTo>
                  <a:pt x="68745" y="106286"/>
                </a:moveTo>
                <a:lnTo>
                  <a:pt x="5270" y="106286"/>
                </a:lnTo>
                <a:lnTo>
                  <a:pt x="0" y="111569"/>
                </a:lnTo>
                <a:lnTo>
                  <a:pt x="0" y="378650"/>
                </a:lnTo>
                <a:lnTo>
                  <a:pt x="5270" y="383933"/>
                </a:lnTo>
                <a:lnTo>
                  <a:pt x="68783" y="383933"/>
                </a:lnTo>
                <a:lnTo>
                  <a:pt x="74066" y="378650"/>
                </a:lnTo>
                <a:lnTo>
                  <a:pt x="74066" y="111569"/>
                </a:lnTo>
                <a:lnTo>
                  <a:pt x="68745" y="106286"/>
                </a:lnTo>
                <a:close/>
              </a:path>
              <a:path w="74295" h="384175">
                <a:moveTo>
                  <a:pt x="68745" y="0"/>
                </a:moveTo>
                <a:lnTo>
                  <a:pt x="5270" y="0"/>
                </a:lnTo>
                <a:lnTo>
                  <a:pt x="0" y="5321"/>
                </a:lnTo>
                <a:lnTo>
                  <a:pt x="0" y="60312"/>
                </a:lnTo>
                <a:lnTo>
                  <a:pt x="5270" y="65595"/>
                </a:lnTo>
                <a:lnTo>
                  <a:pt x="68783" y="65595"/>
                </a:lnTo>
                <a:lnTo>
                  <a:pt x="74028" y="60312"/>
                </a:lnTo>
                <a:lnTo>
                  <a:pt x="74066" y="5321"/>
                </a:lnTo>
                <a:lnTo>
                  <a:pt x="68745" y="0"/>
                </a:lnTo>
                <a:close/>
              </a:path>
            </a:pathLst>
          </a:custGeom>
          <a:solidFill>
            <a:srgbClr val="2D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385003" y="6762746"/>
            <a:ext cx="258445" cy="395605"/>
          </a:xfrm>
          <a:custGeom>
            <a:avLst/>
            <a:gdLst/>
            <a:ahLst/>
            <a:cxnLst/>
            <a:rect l="l" t="t" r="r" b="b"/>
            <a:pathLst>
              <a:path w="258445" h="395604">
                <a:moveTo>
                  <a:pt x="114539" y="107378"/>
                </a:moveTo>
                <a:lnTo>
                  <a:pt x="60708" y="118114"/>
                </a:lnTo>
                <a:lnTo>
                  <a:pt x="25651" y="150329"/>
                </a:lnTo>
                <a:lnTo>
                  <a:pt x="6409" y="197099"/>
                </a:lnTo>
                <a:lnTo>
                  <a:pt x="0" y="251459"/>
                </a:lnTo>
                <a:lnTo>
                  <a:pt x="1600" y="279553"/>
                </a:lnTo>
                <a:lnTo>
                  <a:pt x="14431" y="330121"/>
                </a:lnTo>
                <a:lnTo>
                  <a:pt x="40842" y="371372"/>
                </a:lnTo>
                <a:lnTo>
                  <a:pt x="85280" y="392858"/>
                </a:lnTo>
                <a:lnTo>
                  <a:pt x="114539" y="395541"/>
                </a:lnTo>
                <a:lnTo>
                  <a:pt x="126198" y="395118"/>
                </a:lnTo>
                <a:lnTo>
                  <a:pt x="164360" y="384257"/>
                </a:lnTo>
                <a:lnTo>
                  <a:pt x="187145" y="359067"/>
                </a:lnTo>
                <a:lnTo>
                  <a:pt x="258023" y="359067"/>
                </a:lnTo>
                <a:lnTo>
                  <a:pt x="258023" y="343700"/>
                </a:lnTo>
                <a:lnTo>
                  <a:pt x="137602" y="343700"/>
                </a:lnTo>
                <a:lnTo>
                  <a:pt x="120811" y="342136"/>
                </a:lnTo>
                <a:lnTo>
                  <a:pt x="89545" y="318719"/>
                </a:lnTo>
                <a:lnTo>
                  <a:pt x="78970" y="271500"/>
                </a:lnTo>
                <a:lnTo>
                  <a:pt x="78269" y="251459"/>
                </a:lnTo>
                <a:lnTo>
                  <a:pt x="78970" y="231381"/>
                </a:lnTo>
                <a:lnTo>
                  <a:pt x="89545" y="184175"/>
                </a:lnTo>
                <a:lnTo>
                  <a:pt x="120811" y="160745"/>
                </a:lnTo>
                <a:lnTo>
                  <a:pt x="258023" y="159181"/>
                </a:lnTo>
                <a:lnTo>
                  <a:pt x="258023" y="143865"/>
                </a:lnTo>
                <a:lnTo>
                  <a:pt x="187145" y="143865"/>
                </a:lnTo>
                <a:lnTo>
                  <a:pt x="179953" y="133490"/>
                </a:lnTo>
                <a:lnTo>
                  <a:pt x="172359" y="125093"/>
                </a:lnTo>
                <a:lnTo>
                  <a:pt x="136984" y="109097"/>
                </a:lnTo>
                <a:lnTo>
                  <a:pt x="126198" y="107808"/>
                </a:lnTo>
                <a:lnTo>
                  <a:pt x="114539" y="107378"/>
                </a:lnTo>
                <a:close/>
              </a:path>
              <a:path w="258445" h="395604">
                <a:moveTo>
                  <a:pt x="258023" y="359067"/>
                </a:moveTo>
                <a:lnTo>
                  <a:pt x="187145" y="359067"/>
                </a:lnTo>
                <a:lnTo>
                  <a:pt x="187145" y="384987"/>
                </a:lnTo>
                <a:lnTo>
                  <a:pt x="191526" y="390270"/>
                </a:lnTo>
                <a:lnTo>
                  <a:pt x="252740" y="390270"/>
                </a:lnTo>
                <a:lnTo>
                  <a:pt x="257985" y="384987"/>
                </a:lnTo>
                <a:lnTo>
                  <a:pt x="258023" y="359067"/>
                </a:lnTo>
                <a:close/>
              </a:path>
              <a:path w="258445" h="395604">
                <a:moveTo>
                  <a:pt x="258023" y="159181"/>
                </a:moveTo>
                <a:lnTo>
                  <a:pt x="137602" y="159181"/>
                </a:lnTo>
                <a:lnTo>
                  <a:pt x="147453" y="160579"/>
                </a:lnTo>
                <a:lnTo>
                  <a:pt x="156568" y="164771"/>
                </a:lnTo>
                <a:lnTo>
                  <a:pt x="183506" y="207202"/>
                </a:lnTo>
                <a:lnTo>
                  <a:pt x="187145" y="239547"/>
                </a:lnTo>
                <a:lnTo>
                  <a:pt x="187145" y="263334"/>
                </a:lnTo>
                <a:lnTo>
                  <a:pt x="178958" y="309356"/>
                </a:lnTo>
                <a:lnTo>
                  <a:pt x="147453" y="342304"/>
                </a:lnTo>
                <a:lnTo>
                  <a:pt x="137602" y="343700"/>
                </a:lnTo>
                <a:lnTo>
                  <a:pt x="258023" y="343700"/>
                </a:lnTo>
                <a:lnTo>
                  <a:pt x="258023" y="159181"/>
                </a:lnTo>
                <a:close/>
              </a:path>
              <a:path w="258445" h="395604">
                <a:moveTo>
                  <a:pt x="252956" y="0"/>
                </a:moveTo>
                <a:lnTo>
                  <a:pt x="192212" y="0"/>
                </a:lnTo>
                <a:lnTo>
                  <a:pt x="187145" y="5270"/>
                </a:lnTo>
                <a:lnTo>
                  <a:pt x="187231" y="131536"/>
                </a:lnTo>
                <a:lnTo>
                  <a:pt x="187487" y="136791"/>
                </a:lnTo>
                <a:lnTo>
                  <a:pt x="188211" y="143865"/>
                </a:lnTo>
                <a:lnTo>
                  <a:pt x="258023" y="143865"/>
                </a:lnTo>
                <a:lnTo>
                  <a:pt x="258023" y="5270"/>
                </a:lnTo>
                <a:lnTo>
                  <a:pt x="252956" y="0"/>
                </a:lnTo>
                <a:close/>
              </a:path>
            </a:pathLst>
          </a:custGeom>
          <a:solidFill>
            <a:srgbClr val="2D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700135" y="6870168"/>
            <a:ext cx="267970" cy="288290"/>
          </a:xfrm>
          <a:custGeom>
            <a:avLst/>
            <a:gdLst/>
            <a:ahLst/>
            <a:cxnLst/>
            <a:rect l="l" t="t" r="r" b="b"/>
            <a:pathLst>
              <a:path w="267970" h="288290">
                <a:moveTo>
                  <a:pt x="128003" y="0"/>
                </a:moveTo>
                <a:lnTo>
                  <a:pt x="73818" y="9664"/>
                </a:lnTo>
                <a:lnTo>
                  <a:pt x="33464" y="38608"/>
                </a:lnTo>
                <a:lnTo>
                  <a:pt x="8457" y="84069"/>
                </a:lnTo>
                <a:lnTo>
                  <a:pt x="8375" y="84262"/>
                </a:lnTo>
                <a:lnTo>
                  <a:pt x="2103" y="112401"/>
                </a:lnTo>
                <a:lnTo>
                  <a:pt x="0" y="144081"/>
                </a:lnTo>
                <a:lnTo>
                  <a:pt x="2018" y="175769"/>
                </a:lnTo>
                <a:lnTo>
                  <a:pt x="18157" y="228525"/>
                </a:lnTo>
                <a:lnTo>
                  <a:pt x="51122" y="266498"/>
                </a:lnTo>
                <a:lnTo>
                  <a:pt x="75653" y="278676"/>
                </a:lnTo>
                <a:lnTo>
                  <a:pt x="75890" y="278676"/>
                </a:lnTo>
                <a:lnTo>
                  <a:pt x="105263" y="285821"/>
                </a:lnTo>
                <a:lnTo>
                  <a:pt x="105474" y="285821"/>
                </a:lnTo>
                <a:lnTo>
                  <a:pt x="140385" y="288213"/>
                </a:lnTo>
                <a:lnTo>
                  <a:pt x="162215" y="287614"/>
                </a:lnTo>
                <a:lnTo>
                  <a:pt x="208864" y="278676"/>
                </a:lnTo>
                <a:lnTo>
                  <a:pt x="246672" y="249859"/>
                </a:lnTo>
                <a:lnTo>
                  <a:pt x="251104" y="237545"/>
                </a:lnTo>
                <a:lnTo>
                  <a:pt x="250499" y="236359"/>
                </a:lnTo>
                <a:lnTo>
                  <a:pt x="140385" y="236359"/>
                </a:lnTo>
                <a:lnTo>
                  <a:pt x="129234" y="235650"/>
                </a:lnTo>
                <a:lnTo>
                  <a:pt x="92055" y="217286"/>
                </a:lnTo>
                <a:lnTo>
                  <a:pt x="78282" y="169748"/>
                </a:lnTo>
                <a:lnTo>
                  <a:pt x="262674" y="169748"/>
                </a:lnTo>
                <a:lnTo>
                  <a:pt x="267614" y="164426"/>
                </a:lnTo>
                <a:lnTo>
                  <a:pt x="267614" y="153873"/>
                </a:lnTo>
                <a:lnTo>
                  <a:pt x="265497" y="116840"/>
                </a:lnTo>
                <a:lnTo>
                  <a:pt x="78282" y="116840"/>
                </a:lnTo>
                <a:lnTo>
                  <a:pt x="79694" y="103121"/>
                </a:lnTo>
                <a:lnTo>
                  <a:pt x="102109" y="61553"/>
                </a:lnTo>
                <a:lnTo>
                  <a:pt x="121698" y="52899"/>
                </a:lnTo>
                <a:lnTo>
                  <a:pt x="121334" y="52899"/>
                </a:lnTo>
                <a:lnTo>
                  <a:pt x="133654" y="51765"/>
                </a:lnTo>
                <a:lnTo>
                  <a:pt x="244156" y="51765"/>
                </a:lnTo>
                <a:lnTo>
                  <a:pt x="233222" y="36487"/>
                </a:lnTo>
                <a:lnTo>
                  <a:pt x="213760" y="20531"/>
                </a:lnTo>
                <a:lnTo>
                  <a:pt x="189737" y="9128"/>
                </a:lnTo>
                <a:lnTo>
                  <a:pt x="161153" y="2282"/>
                </a:lnTo>
                <a:lnTo>
                  <a:pt x="128003" y="0"/>
                </a:lnTo>
                <a:close/>
              </a:path>
              <a:path w="267970" h="288290">
                <a:moveTo>
                  <a:pt x="203606" y="207921"/>
                </a:moveTo>
                <a:lnTo>
                  <a:pt x="198315" y="210066"/>
                </a:lnTo>
                <a:lnTo>
                  <a:pt x="193547" y="214655"/>
                </a:lnTo>
                <a:lnTo>
                  <a:pt x="188226" y="221335"/>
                </a:lnTo>
                <a:lnTo>
                  <a:pt x="181711" y="226656"/>
                </a:lnTo>
                <a:lnTo>
                  <a:pt x="140385" y="236359"/>
                </a:lnTo>
                <a:lnTo>
                  <a:pt x="250499" y="236359"/>
                </a:lnTo>
                <a:lnTo>
                  <a:pt x="248318" y="232080"/>
                </a:lnTo>
                <a:lnTo>
                  <a:pt x="242201" y="227088"/>
                </a:lnTo>
                <a:lnTo>
                  <a:pt x="215760" y="210959"/>
                </a:lnTo>
                <a:lnTo>
                  <a:pt x="209421" y="208218"/>
                </a:lnTo>
                <a:lnTo>
                  <a:pt x="203606" y="207921"/>
                </a:lnTo>
                <a:close/>
              </a:path>
              <a:path w="267970" h="288290">
                <a:moveTo>
                  <a:pt x="244156" y="51765"/>
                </a:moveTo>
                <a:lnTo>
                  <a:pt x="133654" y="51765"/>
                </a:lnTo>
                <a:lnTo>
                  <a:pt x="148240" y="52899"/>
                </a:lnTo>
                <a:lnTo>
                  <a:pt x="160699" y="56303"/>
                </a:lnTo>
                <a:lnTo>
                  <a:pt x="189974" y="90751"/>
                </a:lnTo>
                <a:lnTo>
                  <a:pt x="193508" y="116198"/>
                </a:lnTo>
                <a:lnTo>
                  <a:pt x="193550" y="116840"/>
                </a:lnTo>
                <a:lnTo>
                  <a:pt x="265497" y="116840"/>
                </a:lnTo>
                <a:lnTo>
                  <a:pt x="265460" y="116198"/>
                </a:lnTo>
                <a:lnTo>
                  <a:pt x="259044" y="84262"/>
                </a:lnTo>
                <a:lnTo>
                  <a:pt x="259005" y="84069"/>
                </a:lnTo>
                <a:lnTo>
                  <a:pt x="248256" y="57495"/>
                </a:lnTo>
                <a:lnTo>
                  <a:pt x="244156" y="51765"/>
                </a:lnTo>
                <a:close/>
              </a:path>
            </a:pathLst>
          </a:custGeom>
          <a:solidFill>
            <a:srgbClr val="2D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299" y="493308"/>
            <a:ext cx="535749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31F20"/>
                </a:solidFill>
                <a:latin typeface="Inter" panose="02000503000000020004" pitchFamily="2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31F20"/>
                </a:solidFill>
                <a:latin typeface="Inter" panose="02000503000000020004" pitchFamily="2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Inter" panose="02000503000000020004" pitchFamily="2" charset="0"/>
                <a:cs typeface="Arial"/>
              </a:defRPr>
            </a:lvl1pPr>
          </a:lstStyle>
          <a:p>
            <a:pPr marL="38100">
              <a:spcBef>
                <a:spcPts val="60"/>
              </a:spcBef>
            </a:pPr>
            <a:fld id="{81D60167-4931-47E6-BA6A-407CBD079E47}" type="slidenum">
              <a:rPr lang="en-GB" spc="5" smtClean="0"/>
              <a:pPr marL="38100">
                <a:spcBef>
                  <a:spcPts val="60"/>
                </a:spcBef>
              </a:pPr>
              <a:t>‹#›</a:t>
            </a:fld>
            <a:endParaRPr lang="en-GB"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Inter" panose="02000503000000020004" pitchFamily="2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31F20"/>
                </a:solidFill>
                <a:latin typeface="Inter" panose="02000503000000020004" pitchFamily="2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Inter" panose="02000503000000020004" pitchFamily="2" charset="0"/>
                <a:cs typeface="Arial"/>
              </a:defRPr>
            </a:lvl1pPr>
          </a:lstStyle>
          <a:p>
            <a:pPr marL="38100">
              <a:spcBef>
                <a:spcPts val="60"/>
              </a:spcBef>
            </a:pPr>
            <a:fld id="{81D60167-4931-47E6-BA6A-407CBD079E47}" type="slidenum">
              <a:rPr lang="en-GB" spc="5" smtClean="0"/>
              <a:pPr marL="38100">
                <a:spcBef>
                  <a:spcPts val="60"/>
                </a:spcBef>
              </a:pPr>
              <a:t>‹#›</a:t>
            </a:fld>
            <a:endParaRPr lang="en-GB"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Inter" panose="02000503000000020004" pitchFamily="2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Inter" panose="02000503000000020004" pitchFamily="2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Inter" panose="02000503000000020004" pitchFamily="2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Inter" panose="02000503000000020004" pitchFamily="2" charset="0"/>
                <a:cs typeface="Arial"/>
              </a:defRPr>
            </a:lvl1pPr>
          </a:lstStyle>
          <a:p>
            <a:pPr marL="38100">
              <a:spcBef>
                <a:spcPts val="60"/>
              </a:spcBef>
            </a:pPr>
            <a:fld id="{81D60167-4931-47E6-BA6A-407CBD079E47}" type="slidenum">
              <a:rPr lang="en-GB" spc="5" smtClean="0"/>
              <a:pPr marL="38100">
                <a:spcBef>
                  <a:spcPts val="60"/>
                </a:spcBef>
              </a:pPr>
              <a:t>‹#›</a:t>
            </a:fld>
            <a:endParaRPr lang="en-GB"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31F20"/>
                </a:solidFill>
                <a:latin typeface="Inter" panose="02000503000000020004" pitchFamily="2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Inter" panose="02000503000000020004" pitchFamily="2" charset="0"/>
                <a:cs typeface="Arial"/>
              </a:defRPr>
            </a:lvl1pPr>
          </a:lstStyle>
          <a:p>
            <a:pPr marL="38100">
              <a:spcBef>
                <a:spcPts val="60"/>
              </a:spcBef>
            </a:pPr>
            <a:fld id="{81D60167-4931-47E6-BA6A-407CBD079E47}" type="slidenum">
              <a:rPr lang="en-GB" spc="5" smtClean="0"/>
              <a:pPr marL="38100">
                <a:spcBef>
                  <a:spcPts val="60"/>
                </a:spcBef>
              </a:pPr>
              <a:t>‹#›</a:t>
            </a:fld>
            <a:endParaRPr lang="en-GB"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Inter" panose="02000503000000020004" pitchFamily="2" charset="0"/>
                <a:cs typeface="Arial"/>
              </a:defRPr>
            </a:lvl1pPr>
          </a:lstStyle>
          <a:p>
            <a:pPr marL="38100">
              <a:spcBef>
                <a:spcPts val="60"/>
              </a:spcBef>
            </a:pPr>
            <a:fld id="{81D60167-4931-47E6-BA6A-407CBD079E47}" type="slidenum">
              <a:rPr lang="en-GB" spc="5" smtClean="0"/>
              <a:pPr marL="38100">
                <a:spcBef>
                  <a:spcPts val="60"/>
                </a:spcBef>
              </a:pPr>
              <a:t>‹#›</a:t>
            </a:fld>
            <a:endParaRPr lang="en-GB"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572598"/>
            <a:ext cx="896302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8147" y="2252154"/>
            <a:ext cx="5948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81899" y="7133305"/>
            <a:ext cx="25145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Inter" panose="02000503000000020004" pitchFamily="2" charset="0"/>
                <a:cs typeface="Arial"/>
              </a:defRPr>
            </a:lvl1pPr>
          </a:lstStyle>
          <a:p>
            <a:pPr marL="38100">
              <a:spcBef>
                <a:spcPts val="60"/>
              </a:spcBef>
            </a:pPr>
            <a:fld id="{81D60167-4931-47E6-BA6A-407CBD079E47}" type="slidenum">
              <a:rPr lang="en-GB" spc="5" smtClean="0"/>
              <a:pPr marL="38100">
                <a:spcBef>
                  <a:spcPts val="60"/>
                </a:spcBef>
              </a:pPr>
              <a:t>‹#›</a:t>
            </a:fld>
            <a:endParaRPr lang="en-GB"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0" i="0">
          <a:latin typeface="Inter" panose="02000503000000020004" pitchFamily="2" charset="0"/>
          <a:ea typeface="+mj-ea"/>
          <a:cs typeface="+mj-cs"/>
        </a:defRPr>
      </a:lvl1pPr>
    </p:titleStyle>
    <p:bodyStyle>
      <a:lvl1pPr marL="0">
        <a:defRPr b="0" i="0">
          <a:latin typeface="Inter" panose="02000503000000020004" pitchFamily="2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18" Type="http://schemas.openxmlformats.org/officeDocument/2006/relationships/image" Target="../media/image3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17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5" Type="http://schemas.openxmlformats.org/officeDocument/2006/relationships/image" Target="../media/image31.emf"/><Relationship Id="rId10" Type="http://schemas.openxmlformats.org/officeDocument/2006/relationships/image" Target="../media/image26.emf"/><Relationship Id="rId19" Type="http://schemas.openxmlformats.org/officeDocument/2006/relationships/image" Target="../media/image35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2994" y="3217685"/>
            <a:ext cx="4761230" cy="741680"/>
          </a:xfrm>
          <a:custGeom>
            <a:avLst/>
            <a:gdLst/>
            <a:ahLst/>
            <a:cxnLst/>
            <a:rect l="l" t="t" r="r" b="b"/>
            <a:pathLst>
              <a:path w="4761230" h="741679">
                <a:moveTo>
                  <a:pt x="4390250" y="0"/>
                </a:moveTo>
                <a:lnTo>
                  <a:pt x="370763" y="0"/>
                </a:lnTo>
                <a:lnTo>
                  <a:pt x="324256" y="2888"/>
                </a:lnTo>
                <a:lnTo>
                  <a:pt x="279473" y="11323"/>
                </a:lnTo>
                <a:lnTo>
                  <a:pt x="236761" y="24955"/>
                </a:lnTo>
                <a:lnTo>
                  <a:pt x="196468" y="43439"/>
                </a:lnTo>
                <a:lnTo>
                  <a:pt x="158940" y="66426"/>
                </a:lnTo>
                <a:lnTo>
                  <a:pt x="124526" y="93569"/>
                </a:lnTo>
                <a:lnTo>
                  <a:pt x="93574" y="124521"/>
                </a:lnTo>
                <a:lnTo>
                  <a:pt x="66429" y="158935"/>
                </a:lnTo>
                <a:lnTo>
                  <a:pt x="43441" y="196462"/>
                </a:lnTo>
                <a:lnTo>
                  <a:pt x="24957" y="236756"/>
                </a:lnTo>
                <a:lnTo>
                  <a:pt x="11323" y="279469"/>
                </a:lnTo>
                <a:lnTo>
                  <a:pt x="2888" y="324254"/>
                </a:lnTo>
                <a:lnTo>
                  <a:pt x="0" y="370763"/>
                </a:lnTo>
                <a:lnTo>
                  <a:pt x="2888" y="417270"/>
                </a:lnTo>
                <a:lnTo>
                  <a:pt x="11323" y="462053"/>
                </a:lnTo>
                <a:lnTo>
                  <a:pt x="24957" y="504764"/>
                </a:lnTo>
                <a:lnTo>
                  <a:pt x="43441" y="545056"/>
                </a:lnTo>
                <a:lnTo>
                  <a:pt x="66429" y="582582"/>
                </a:lnTo>
                <a:lnTo>
                  <a:pt x="93574" y="616995"/>
                </a:lnTo>
                <a:lnTo>
                  <a:pt x="124526" y="647946"/>
                </a:lnTo>
                <a:lnTo>
                  <a:pt x="158940" y="675089"/>
                </a:lnTo>
                <a:lnTo>
                  <a:pt x="196468" y="698075"/>
                </a:lnTo>
                <a:lnTo>
                  <a:pt x="236761" y="716559"/>
                </a:lnTo>
                <a:lnTo>
                  <a:pt x="279473" y="730191"/>
                </a:lnTo>
                <a:lnTo>
                  <a:pt x="324256" y="738626"/>
                </a:lnTo>
                <a:lnTo>
                  <a:pt x="370763" y="741514"/>
                </a:lnTo>
                <a:lnTo>
                  <a:pt x="4390250" y="741514"/>
                </a:lnTo>
                <a:lnTo>
                  <a:pt x="4436756" y="738626"/>
                </a:lnTo>
                <a:lnTo>
                  <a:pt x="4481539" y="730191"/>
                </a:lnTo>
                <a:lnTo>
                  <a:pt x="4524250" y="716559"/>
                </a:lnTo>
                <a:lnTo>
                  <a:pt x="4564543" y="698075"/>
                </a:lnTo>
                <a:lnTo>
                  <a:pt x="4602069" y="675089"/>
                </a:lnTo>
                <a:lnTo>
                  <a:pt x="4636481" y="647946"/>
                </a:lnTo>
                <a:lnTo>
                  <a:pt x="4667432" y="616995"/>
                </a:lnTo>
                <a:lnTo>
                  <a:pt x="4694575" y="582582"/>
                </a:lnTo>
                <a:lnTo>
                  <a:pt x="4717562" y="545056"/>
                </a:lnTo>
                <a:lnTo>
                  <a:pt x="4736045" y="504764"/>
                </a:lnTo>
                <a:lnTo>
                  <a:pt x="4749678" y="462053"/>
                </a:lnTo>
                <a:lnTo>
                  <a:pt x="4758112" y="417270"/>
                </a:lnTo>
                <a:lnTo>
                  <a:pt x="4761001" y="370763"/>
                </a:lnTo>
                <a:lnTo>
                  <a:pt x="4758112" y="324254"/>
                </a:lnTo>
                <a:lnTo>
                  <a:pt x="4749678" y="279469"/>
                </a:lnTo>
                <a:lnTo>
                  <a:pt x="4736045" y="236756"/>
                </a:lnTo>
                <a:lnTo>
                  <a:pt x="4717562" y="196462"/>
                </a:lnTo>
                <a:lnTo>
                  <a:pt x="4694575" y="158935"/>
                </a:lnTo>
                <a:lnTo>
                  <a:pt x="4667432" y="124521"/>
                </a:lnTo>
                <a:lnTo>
                  <a:pt x="4636481" y="93569"/>
                </a:lnTo>
                <a:lnTo>
                  <a:pt x="4602069" y="66426"/>
                </a:lnTo>
                <a:lnTo>
                  <a:pt x="4564543" y="43439"/>
                </a:lnTo>
                <a:lnTo>
                  <a:pt x="4524250" y="24955"/>
                </a:lnTo>
                <a:lnTo>
                  <a:pt x="4481539" y="11323"/>
                </a:lnTo>
                <a:lnTo>
                  <a:pt x="4436756" y="2888"/>
                </a:lnTo>
                <a:lnTo>
                  <a:pt x="4390250" y="0"/>
                </a:lnTo>
                <a:close/>
              </a:path>
            </a:pathLst>
          </a:custGeom>
          <a:solidFill>
            <a:srgbClr val="FDDC56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5" name="object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99851" y="3458373"/>
            <a:ext cx="109220" cy="243840"/>
          </a:xfrm>
          <a:custGeom>
            <a:avLst/>
            <a:gdLst/>
            <a:ahLst/>
            <a:cxnLst/>
            <a:rect l="l" t="t" r="r" b="b"/>
            <a:pathLst>
              <a:path w="109220" h="243839">
                <a:moveTo>
                  <a:pt x="0" y="243738"/>
                </a:moveTo>
                <a:lnTo>
                  <a:pt x="109156" y="121869"/>
                </a:lnTo>
                <a:lnTo>
                  <a:pt x="0" y="0"/>
                </a:lnTo>
              </a:path>
            </a:pathLst>
          </a:custGeom>
          <a:ln w="43205">
            <a:solidFill>
              <a:srgbClr val="252326"/>
            </a:solidFill>
          </a:ln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8CE60-2C7C-A99A-C104-197A0A96D7A3}"/>
              </a:ext>
            </a:extLst>
          </p:cNvPr>
          <p:cNvSpPr txBox="1"/>
          <p:nvPr/>
        </p:nvSpPr>
        <p:spPr>
          <a:xfrm>
            <a:off x="7800109" y="42117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-US" dirty="0"/>
          </a:p>
        </p:txBody>
      </p:sp>
      <p:pic>
        <p:nvPicPr>
          <p:cNvPr id="2" name="Graphic 20">
            <a:extLst>
              <a:ext uri="{FF2B5EF4-FFF2-40B4-BE49-F238E27FC236}">
                <a16:creationId xmlns:a16="http://schemas.microsoft.com/office/drawing/2014/main" id="{01F1C7F3-4295-4C89-E8B9-FE0D4712F4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99" y="342818"/>
            <a:ext cx="6212266" cy="2798720"/>
          </a:xfrm>
          <a:custGeom>
            <a:avLst/>
            <a:gdLst>
              <a:gd name="connsiteX0" fmla="*/ -230 w 6212266"/>
              <a:gd name="connsiteY0" fmla="*/ -103 h 2798720"/>
              <a:gd name="connsiteX1" fmla="*/ 6212037 w 6212266"/>
              <a:gd name="connsiteY1" fmla="*/ -103 h 2798720"/>
              <a:gd name="connsiteX2" fmla="*/ 6212037 w 6212266"/>
              <a:gd name="connsiteY2" fmla="*/ 2798618 h 2798720"/>
              <a:gd name="connsiteX3" fmla="*/ -230 w 6212266"/>
              <a:gd name="connsiteY3" fmla="*/ 2798618 h 279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2266" h="2798720">
                <a:moveTo>
                  <a:pt x="-230" y="-103"/>
                </a:moveTo>
                <a:lnTo>
                  <a:pt x="6212037" y="-103"/>
                </a:lnTo>
                <a:lnTo>
                  <a:pt x="6212037" y="2798618"/>
                </a:lnTo>
                <a:lnTo>
                  <a:pt x="-230" y="2798618"/>
                </a:lnTo>
                <a:close/>
              </a:path>
            </a:pathLst>
          </a:custGeom>
        </p:spPr>
      </p:pic>
      <p:pic>
        <p:nvPicPr>
          <p:cNvPr id="4" name="Graphic 18">
            <a:extLst>
              <a:ext uri="{FF2B5EF4-FFF2-40B4-BE49-F238E27FC236}">
                <a16:creationId xmlns:a16="http://schemas.microsoft.com/office/drawing/2014/main" id="{0B88A783-1086-54DB-E4F3-1E74957031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83" y="3322670"/>
            <a:ext cx="4280052" cy="643864"/>
          </a:xfrm>
          <a:custGeom>
            <a:avLst/>
            <a:gdLst>
              <a:gd name="connsiteX0" fmla="*/ 2 w 4280052"/>
              <a:gd name="connsiteY0" fmla="*/ 2 h 643864"/>
              <a:gd name="connsiteX1" fmla="*/ 4280054 w 4280052"/>
              <a:gd name="connsiteY1" fmla="*/ 2 h 643864"/>
              <a:gd name="connsiteX2" fmla="*/ 4280054 w 4280052"/>
              <a:gd name="connsiteY2" fmla="*/ 643867 h 643864"/>
              <a:gd name="connsiteX3" fmla="*/ 2 w 4280052"/>
              <a:gd name="connsiteY3" fmla="*/ 643867 h 64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0052" h="643864">
                <a:moveTo>
                  <a:pt x="2" y="2"/>
                </a:moveTo>
                <a:lnTo>
                  <a:pt x="4280054" y="2"/>
                </a:lnTo>
                <a:lnTo>
                  <a:pt x="4280054" y="643867"/>
                </a:lnTo>
                <a:lnTo>
                  <a:pt x="2" y="643867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1112EA2-7E90-6A2D-5FE2-6004F4DFFD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00" y="477707"/>
            <a:ext cx="9268278" cy="968897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668147" y="2252154"/>
            <a:ext cx="5948680" cy="4677410"/>
            <a:chOff x="668147" y="2252154"/>
            <a:chExt cx="5948680" cy="4677410"/>
          </a:xfrm>
        </p:grpSpPr>
        <p:sp>
          <p:nvSpPr>
            <p:cNvPr id="3" name="object 3"/>
            <p:cNvSpPr/>
            <p:nvPr/>
          </p:nvSpPr>
          <p:spPr>
            <a:xfrm>
              <a:off x="668147" y="2252154"/>
              <a:ext cx="5948680" cy="4677410"/>
            </a:xfrm>
            <a:custGeom>
              <a:avLst/>
              <a:gdLst/>
              <a:ahLst/>
              <a:cxnLst/>
              <a:rect l="l" t="t" r="r" b="b"/>
              <a:pathLst>
                <a:path w="5948680" h="4677409">
                  <a:moveTo>
                    <a:pt x="5948172" y="0"/>
                  </a:moveTo>
                  <a:lnTo>
                    <a:pt x="0" y="0"/>
                  </a:lnTo>
                  <a:lnTo>
                    <a:pt x="0" y="4677156"/>
                  </a:lnTo>
                  <a:lnTo>
                    <a:pt x="5948172" y="4677156"/>
                  </a:lnTo>
                  <a:lnTo>
                    <a:pt x="5948172" y="0"/>
                  </a:lnTo>
                  <a:close/>
                </a:path>
              </a:pathLst>
            </a:custGeom>
            <a:solidFill>
              <a:srgbClr val="231F2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1803" y="2305808"/>
              <a:ext cx="5806440" cy="4532630"/>
            </a:xfrm>
            <a:custGeom>
              <a:avLst/>
              <a:gdLst/>
              <a:ahLst/>
              <a:cxnLst/>
              <a:rect l="l" t="t" r="r" b="b"/>
              <a:pathLst>
                <a:path w="5806440" h="4532630">
                  <a:moveTo>
                    <a:pt x="5733897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4460405"/>
                  </a:lnTo>
                  <a:lnTo>
                    <a:pt x="5657" y="4488429"/>
                  </a:lnTo>
                  <a:lnTo>
                    <a:pt x="21086" y="4511314"/>
                  </a:lnTo>
                  <a:lnTo>
                    <a:pt x="43971" y="4526743"/>
                  </a:lnTo>
                  <a:lnTo>
                    <a:pt x="71996" y="4532401"/>
                  </a:lnTo>
                  <a:lnTo>
                    <a:pt x="5733897" y="4532401"/>
                  </a:lnTo>
                  <a:lnTo>
                    <a:pt x="5761922" y="4526743"/>
                  </a:lnTo>
                  <a:lnTo>
                    <a:pt x="5784807" y="4511314"/>
                  </a:lnTo>
                  <a:lnTo>
                    <a:pt x="5800236" y="4488429"/>
                  </a:lnTo>
                  <a:lnTo>
                    <a:pt x="5805893" y="4460405"/>
                  </a:lnTo>
                  <a:lnTo>
                    <a:pt x="5805893" y="71996"/>
                  </a:lnTo>
                  <a:lnTo>
                    <a:pt x="5800236" y="43971"/>
                  </a:lnTo>
                  <a:lnTo>
                    <a:pt x="5784807" y="21086"/>
                  </a:lnTo>
                  <a:lnTo>
                    <a:pt x="5761922" y="5657"/>
                  </a:lnTo>
                  <a:lnTo>
                    <a:pt x="57338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1803" y="2305808"/>
              <a:ext cx="5806440" cy="4532630"/>
            </a:xfrm>
            <a:custGeom>
              <a:avLst/>
              <a:gdLst/>
              <a:ahLst/>
              <a:cxnLst/>
              <a:rect l="l" t="t" r="r" b="b"/>
              <a:pathLst>
                <a:path w="5806440" h="4532630">
                  <a:moveTo>
                    <a:pt x="71996" y="0"/>
                  </a:move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4460405"/>
                  </a:lnTo>
                  <a:lnTo>
                    <a:pt x="5657" y="4488429"/>
                  </a:lnTo>
                  <a:lnTo>
                    <a:pt x="21086" y="4511314"/>
                  </a:lnTo>
                  <a:lnTo>
                    <a:pt x="43971" y="4526743"/>
                  </a:lnTo>
                  <a:lnTo>
                    <a:pt x="71996" y="4532401"/>
                  </a:lnTo>
                  <a:lnTo>
                    <a:pt x="5733897" y="4532401"/>
                  </a:lnTo>
                  <a:lnTo>
                    <a:pt x="5761922" y="4526743"/>
                  </a:lnTo>
                  <a:lnTo>
                    <a:pt x="5784807" y="4511314"/>
                  </a:lnTo>
                  <a:lnTo>
                    <a:pt x="5800236" y="4488429"/>
                  </a:lnTo>
                  <a:lnTo>
                    <a:pt x="5805893" y="4460405"/>
                  </a:lnTo>
                  <a:lnTo>
                    <a:pt x="5805893" y="71996"/>
                  </a:lnTo>
                  <a:lnTo>
                    <a:pt x="5800236" y="43971"/>
                  </a:lnTo>
                  <a:lnTo>
                    <a:pt x="5784807" y="21086"/>
                  </a:lnTo>
                  <a:lnTo>
                    <a:pt x="5761922" y="5657"/>
                  </a:lnTo>
                  <a:lnTo>
                    <a:pt x="5733897" y="0"/>
                  </a:lnTo>
                  <a:lnTo>
                    <a:pt x="71996" y="0"/>
                  </a:lnTo>
                  <a:close/>
                </a:path>
              </a:pathLst>
            </a:custGeom>
            <a:ln w="35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668147" y="2252154"/>
            <a:ext cx="5948680" cy="4340355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+mn-lt"/>
              </a:rPr>
              <a:t>[Edit this text based on your knowledge of your patients and the technology enabled remote monitoring service you are offering them: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+mn-lt"/>
              </a:rPr>
              <a:t>What are the exact steps for onboarding (device delivery, login, first reading, contact point)?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+mn-lt"/>
              </a:rPr>
              <a:t>Who provides first-use guidance (e.g. nurse call, video, leaflet) and when do they follow up?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+mn-lt"/>
              </a:rPr>
              <a:t>What local adjustments are needed and what can/can’t you provide (language support, accessibility, digital-skills help)?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+mn-lt"/>
              </a:rPr>
              <a:t>Don’t forget to delete this prompt when you’re done!]</a:t>
            </a:r>
            <a:endParaRPr dirty="0">
              <a:highlight>
                <a:srgbClr val="00FF00"/>
              </a:highlight>
              <a:latin typeface="+mn-lt"/>
            </a:endParaRPr>
          </a:p>
        </p:txBody>
      </p:sp>
      <p:sp>
        <p:nvSpPr>
          <p:cNvPr id="8" name="object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23073" y="3248026"/>
            <a:ext cx="2202180" cy="2632902"/>
          </a:xfrm>
          <a:custGeom>
            <a:avLst/>
            <a:gdLst/>
            <a:ahLst/>
            <a:cxnLst/>
            <a:rect l="l" t="t" r="r" b="b"/>
            <a:pathLst>
              <a:path w="2202179" h="2335529">
                <a:moveTo>
                  <a:pt x="2201595" y="152400"/>
                </a:moveTo>
                <a:lnTo>
                  <a:pt x="2193823" y="104228"/>
                </a:lnTo>
                <a:lnTo>
                  <a:pt x="2172195" y="62395"/>
                </a:lnTo>
                <a:lnTo>
                  <a:pt x="2139200" y="29400"/>
                </a:lnTo>
                <a:lnTo>
                  <a:pt x="2097366" y="7759"/>
                </a:lnTo>
                <a:lnTo>
                  <a:pt x="2049195" y="0"/>
                </a:lnTo>
                <a:lnTo>
                  <a:pt x="152400" y="0"/>
                </a:lnTo>
                <a:lnTo>
                  <a:pt x="104241" y="7759"/>
                </a:lnTo>
                <a:lnTo>
                  <a:pt x="62395" y="29400"/>
                </a:lnTo>
                <a:lnTo>
                  <a:pt x="29413" y="62395"/>
                </a:lnTo>
                <a:lnTo>
                  <a:pt x="7772" y="104228"/>
                </a:lnTo>
                <a:lnTo>
                  <a:pt x="0" y="152400"/>
                </a:lnTo>
                <a:lnTo>
                  <a:pt x="0" y="1984654"/>
                </a:lnTo>
                <a:lnTo>
                  <a:pt x="7772" y="2032812"/>
                </a:lnTo>
                <a:lnTo>
                  <a:pt x="29413" y="2074646"/>
                </a:lnTo>
                <a:lnTo>
                  <a:pt x="62395" y="2107641"/>
                </a:lnTo>
                <a:lnTo>
                  <a:pt x="104241" y="2129282"/>
                </a:lnTo>
                <a:lnTo>
                  <a:pt x="152400" y="2137054"/>
                </a:lnTo>
                <a:lnTo>
                  <a:pt x="1265402" y="2137054"/>
                </a:lnTo>
                <a:lnTo>
                  <a:pt x="1420202" y="2335047"/>
                </a:lnTo>
                <a:lnTo>
                  <a:pt x="1574990" y="2137054"/>
                </a:lnTo>
                <a:lnTo>
                  <a:pt x="2049195" y="2137054"/>
                </a:lnTo>
                <a:lnTo>
                  <a:pt x="2097366" y="2129282"/>
                </a:lnTo>
                <a:lnTo>
                  <a:pt x="2139200" y="2107641"/>
                </a:lnTo>
                <a:lnTo>
                  <a:pt x="2172195" y="2074646"/>
                </a:lnTo>
                <a:lnTo>
                  <a:pt x="2193823" y="2032812"/>
                </a:lnTo>
                <a:lnTo>
                  <a:pt x="2201595" y="1984654"/>
                </a:lnTo>
                <a:lnTo>
                  <a:pt x="2201595" y="152400"/>
                </a:lnTo>
                <a:close/>
              </a:path>
            </a:pathLst>
          </a:custGeom>
          <a:solidFill>
            <a:srgbClr val="D3C6D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grpSp>
        <p:nvGrpSpPr>
          <p:cNvPr id="10" name="object 10"/>
          <p:cNvGrpSpPr>
            <a:grpSpLocks noGrp="1" noUngrp="1" noRot="1" noMove="1" noResize="1"/>
          </p:cNvGrpSpPr>
          <p:nvPr/>
        </p:nvGrpSpPr>
        <p:grpSpPr>
          <a:xfrm>
            <a:off x="9241194" y="504009"/>
            <a:ext cx="768350" cy="768350"/>
            <a:chOff x="9241194" y="504009"/>
            <a:chExt cx="768350" cy="768350"/>
          </a:xfrm>
        </p:grpSpPr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22133" y="686099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5">
                  <a:moveTo>
                    <a:pt x="283616" y="343103"/>
                  </a:moveTo>
                  <a:lnTo>
                    <a:pt x="121767" y="343103"/>
                  </a:lnTo>
                  <a:lnTo>
                    <a:pt x="130993" y="348040"/>
                  </a:lnTo>
                  <a:lnTo>
                    <a:pt x="140562" y="352380"/>
                  </a:lnTo>
                  <a:lnTo>
                    <a:pt x="150451" y="356101"/>
                  </a:lnTo>
                  <a:lnTo>
                    <a:pt x="160642" y="359181"/>
                  </a:lnTo>
                  <a:lnTo>
                    <a:pt x="165658" y="400875"/>
                  </a:lnTo>
                  <a:lnTo>
                    <a:pt x="170751" y="405383"/>
                  </a:lnTo>
                  <a:lnTo>
                    <a:pt x="234657" y="405383"/>
                  </a:lnTo>
                  <a:lnTo>
                    <a:pt x="239737" y="400875"/>
                  </a:lnTo>
                  <a:lnTo>
                    <a:pt x="240385" y="395338"/>
                  </a:lnTo>
                  <a:lnTo>
                    <a:pt x="244741" y="359181"/>
                  </a:lnTo>
                  <a:lnTo>
                    <a:pt x="254882" y="356101"/>
                  </a:lnTo>
                  <a:lnTo>
                    <a:pt x="264785" y="352380"/>
                  </a:lnTo>
                  <a:lnTo>
                    <a:pt x="274378" y="348040"/>
                  </a:lnTo>
                  <a:lnTo>
                    <a:pt x="283616" y="343103"/>
                  </a:lnTo>
                  <a:close/>
                </a:path>
                <a:path w="405765" h="405765">
                  <a:moveTo>
                    <a:pt x="88747" y="36372"/>
                  </a:moveTo>
                  <a:lnTo>
                    <a:pt x="81940" y="36779"/>
                  </a:lnTo>
                  <a:lnTo>
                    <a:pt x="36779" y="81953"/>
                  </a:lnTo>
                  <a:lnTo>
                    <a:pt x="36372" y="88760"/>
                  </a:lnTo>
                  <a:lnTo>
                    <a:pt x="62306" y="121767"/>
                  </a:lnTo>
                  <a:lnTo>
                    <a:pt x="57358" y="131024"/>
                  </a:lnTo>
                  <a:lnTo>
                    <a:pt x="53033" y="140577"/>
                  </a:lnTo>
                  <a:lnTo>
                    <a:pt x="49313" y="150483"/>
                  </a:lnTo>
                  <a:lnTo>
                    <a:pt x="46228" y="160693"/>
                  </a:lnTo>
                  <a:lnTo>
                    <a:pt x="4546" y="165671"/>
                  </a:lnTo>
                  <a:lnTo>
                    <a:pt x="0" y="170776"/>
                  </a:lnTo>
                  <a:lnTo>
                    <a:pt x="0" y="234670"/>
                  </a:lnTo>
                  <a:lnTo>
                    <a:pt x="4533" y="239750"/>
                  </a:lnTo>
                  <a:lnTo>
                    <a:pt x="46253" y="244779"/>
                  </a:lnTo>
                  <a:lnTo>
                    <a:pt x="49342" y="254955"/>
                  </a:lnTo>
                  <a:lnTo>
                    <a:pt x="53057" y="264837"/>
                  </a:lnTo>
                  <a:lnTo>
                    <a:pt x="57386" y="274403"/>
                  </a:lnTo>
                  <a:lnTo>
                    <a:pt x="62318" y="283629"/>
                  </a:lnTo>
                  <a:lnTo>
                    <a:pt x="39839" y="312267"/>
                  </a:lnTo>
                  <a:lnTo>
                    <a:pt x="36423" y="316661"/>
                  </a:lnTo>
                  <a:lnTo>
                    <a:pt x="36817" y="323456"/>
                  </a:lnTo>
                  <a:lnTo>
                    <a:pt x="81940" y="368642"/>
                  </a:lnTo>
                  <a:lnTo>
                    <a:pt x="88747" y="369087"/>
                  </a:lnTo>
                  <a:lnTo>
                    <a:pt x="121767" y="343103"/>
                  </a:lnTo>
                  <a:lnTo>
                    <a:pt x="348954" y="343103"/>
                  </a:lnTo>
                  <a:lnTo>
                    <a:pt x="368617" y="323456"/>
                  </a:lnTo>
                  <a:lnTo>
                    <a:pt x="369023" y="316661"/>
                  </a:lnTo>
                  <a:lnTo>
                    <a:pt x="365609" y="312267"/>
                  </a:lnTo>
                  <a:lnTo>
                    <a:pt x="359123" y="304025"/>
                  </a:lnTo>
                  <a:lnTo>
                    <a:pt x="202704" y="304025"/>
                  </a:lnTo>
                  <a:lnTo>
                    <a:pt x="163257" y="296062"/>
                  </a:lnTo>
                  <a:lnTo>
                    <a:pt x="131129" y="274403"/>
                  </a:lnTo>
                  <a:lnTo>
                    <a:pt x="124632" y="264837"/>
                  </a:lnTo>
                  <a:lnTo>
                    <a:pt x="109323" y="242131"/>
                  </a:lnTo>
                  <a:lnTo>
                    <a:pt x="101358" y="202679"/>
                  </a:lnTo>
                  <a:lnTo>
                    <a:pt x="109323" y="163234"/>
                  </a:lnTo>
                  <a:lnTo>
                    <a:pt x="131043" y="131024"/>
                  </a:lnTo>
                  <a:lnTo>
                    <a:pt x="163257" y="109308"/>
                  </a:lnTo>
                  <a:lnTo>
                    <a:pt x="202704" y="101345"/>
                  </a:lnTo>
                  <a:lnTo>
                    <a:pt x="359072" y="101345"/>
                  </a:lnTo>
                  <a:lnTo>
                    <a:pt x="368968" y="88760"/>
                  </a:lnTo>
                  <a:lnTo>
                    <a:pt x="368606" y="81953"/>
                  </a:lnTo>
                  <a:lnTo>
                    <a:pt x="348959" y="62293"/>
                  </a:lnTo>
                  <a:lnTo>
                    <a:pt x="121742" y="62293"/>
                  </a:lnTo>
                  <a:lnTo>
                    <a:pt x="88747" y="36372"/>
                  </a:lnTo>
                  <a:close/>
                </a:path>
                <a:path w="405765" h="405765">
                  <a:moveTo>
                    <a:pt x="348954" y="343103"/>
                  </a:moveTo>
                  <a:lnTo>
                    <a:pt x="283616" y="343103"/>
                  </a:lnTo>
                  <a:lnTo>
                    <a:pt x="316713" y="369087"/>
                  </a:lnTo>
                  <a:lnTo>
                    <a:pt x="315799" y="369087"/>
                  </a:lnTo>
                  <a:lnTo>
                    <a:pt x="323231" y="368642"/>
                  </a:lnTo>
                  <a:lnTo>
                    <a:pt x="323430" y="368642"/>
                  </a:lnTo>
                  <a:lnTo>
                    <a:pt x="348954" y="343103"/>
                  </a:lnTo>
                  <a:close/>
                </a:path>
                <a:path w="405765" h="405765">
                  <a:moveTo>
                    <a:pt x="359072" y="101345"/>
                  </a:moveTo>
                  <a:lnTo>
                    <a:pt x="202704" y="101345"/>
                  </a:lnTo>
                  <a:lnTo>
                    <a:pt x="242157" y="109308"/>
                  </a:lnTo>
                  <a:lnTo>
                    <a:pt x="274370" y="131024"/>
                  </a:lnTo>
                  <a:lnTo>
                    <a:pt x="296087" y="163234"/>
                  </a:lnTo>
                  <a:lnTo>
                    <a:pt x="304050" y="202679"/>
                  </a:lnTo>
                  <a:lnTo>
                    <a:pt x="296089" y="242131"/>
                  </a:lnTo>
                  <a:lnTo>
                    <a:pt x="280784" y="264837"/>
                  </a:lnTo>
                  <a:lnTo>
                    <a:pt x="274289" y="274403"/>
                  </a:lnTo>
                  <a:lnTo>
                    <a:pt x="242162" y="296062"/>
                  </a:lnTo>
                  <a:lnTo>
                    <a:pt x="202704" y="304025"/>
                  </a:lnTo>
                  <a:lnTo>
                    <a:pt x="359123" y="304025"/>
                  </a:lnTo>
                  <a:lnTo>
                    <a:pt x="343075" y="283629"/>
                  </a:lnTo>
                  <a:lnTo>
                    <a:pt x="347996" y="274403"/>
                  </a:lnTo>
                  <a:lnTo>
                    <a:pt x="352328" y="264837"/>
                  </a:lnTo>
                  <a:lnTo>
                    <a:pt x="356043" y="254955"/>
                  </a:lnTo>
                  <a:lnTo>
                    <a:pt x="359131" y="244779"/>
                  </a:lnTo>
                  <a:lnTo>
                    <a:pt x="358825" y="244779"/>
                  </a:lnTo>
                  <a:lnTo>
                    <a:pt x="400744" y="239750"/>
                  </a:lnTo>
                  <a:lnTo>
                    <a:pt x="405384" y="234670"/>
                  </a:lnTo>
                  <a:lnTo>
                    <a:pt x="405396" y="170776"/>
                  </a:lnTo>
                  <a:lnTo>
                    <a:pt x="400910" y="165671"/>
                  </a:lnTo>
                  <a:lnTo>
                    <a:pt x="401102" y="165671"/>
                  </a:lnTo>
                  <a:lnTo>
                    <a:pt x="359566" y="160693"/>
                  </a:lnTo>
                  <a:lnTo>
                    <a:pt x="359158" y="160693"/>
                  </a:lnTo>
                  <a:lnTo>
                    <a:pt x="356066" y="150483"/>
                  </a:lnTo>
                  <a:lnTo>
                    <a:pt x="352349" y="140577"/>
                  </a:lnTo>
                  <a:lnTo>
                    <a:pt x="348031" y="131024"/>
                  </a:lnTo>
                  <a:lnTo>
                    <a:pt x="343098" y="121767"/>
                  </a:lnTo>
                  <a:lnTo>
                    <a:pt x="352811" y="109308"/>
                  </a:lnTo>
                  <a:lnTo>
                    <a:pt x="359072" y="101345"/>
                  </a:lnTo>
                  <a:close/>
                </a:path>
                <a:path w="405765" h="405765">
                  <a:moveTo>
                    <a:pt x="234619" y="0"/>
                  </a:moveTo>
                  <a:lnTo>
                    <a:pt x="170726" y="0"/>
                  </a:lnTo>
                  <a:lnTo>
                    <a:pt x="165620" y="4521"/>
                  </a:lnTo>
                  <a:lnTo>
                    <a:pt x="160629" y="46227"/>
                  </a:lnTo>
                  <a:lnTo>
                    <a:pt x="150435" y="49313"/>
                  </a:lnTo>
                  <a:lnTo>
                    <a:pt x="140538" y="53032"/>
                  </a:lnTo>
                  <a:lnTo>
                    <a:pt x="130965" y="57365"/>
                  </a:lnTo>
                  <a:lnTo>
                    <a:pt x="121742" y="62293"/>
                  </a:lnTo>
                  <a:lnTo>
                    <a:pt x="283602" y="62293"/>
                  </a:lnTo>
                  <a:lnTo>
                    <a:pt x="274394" y="57365"/>
                  </a:lnTo>
                  <a:lnTo>
                    <a:pt x="264835" y="53032"/>
                  </a:lnTo>
                  <a:lnTo>
                    <a:pt x="254940" y="49313"/>
                  </a:lnTo>
                  <a:lnTo>
                    <a:pt x="244716" y="46227"/>
                  </a:lnTo>
                  <a:lnTo>
                    <a:pt x="239725" y="4521"/>
                  </a:lnTo>
                  <a:lnTo>
                    <a:pt x="234619" y="0"/>
                  </a:lnTo>
                  <a:close/>
                </a:path>
                <a:path w="405765" h="405765">
                  <a:moveTo>
                    <a:pt x="317448" y="36372"/>
                  </a:moveTo>
                  <a:lnTo>
                    <a:pt x="316558" y="36372"/>
                  </a:lnTo>
                  <a:lnTo>
                    <a:pt x="312204" y="39750"/>
                  </a:lnTo>
                  <a:lnTo>
                    <a:pt x="283562" y="62293"/>
                  </a:lnTo>
                  <a:lnTo>
                    <a:pt x="348959" y="62293"/>
                  </a:lnTo>
                  <a:lnTo>
                    <a:pt x="323468" y="36779"/>
                  </a:lnTo>
                  <a:lnTo>
                    <a:pt x="324049" y="36779"/>
                  </a:lnTo>
                  <a:lnTo>
                    <a:pt x="317448" y="36372"/>
                  </a:lnTo>
                  <a:close/>
                </a:path>
              </a:pathLst>
            </a:custGeom>
            <a:solidFill>
              <a:srgbClr val="252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41194" y="504009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768350" h="768350">
                  <a:moveTo>
                    <a:pt x="384022" y="0"/>
                  </a:moveTo>
                  <a:lnTo>
                    <a:pt x="335851" y="2992"/>
                  </a:lnTo>
                  <a:lnTo>
                    <a:pt x="289466" y="11728"/>
                  </a:lnTo>
                  <a:lnTo>
                    <a:pt x="245226" y="25848"/>
                  </a:lnTo>
                  <a:lnTo>
                    <a:pt x="203491" y="44993"/>
                  </a:lnTo>
                  <a:lnTo>
                    <a:pt x="164622" y="68803"/>
                  </a:lnTo>
                  <a:lnTo>
                    <a:pt x="128977" y="96917"/>
                  </a:lnTo>
                  <a:lnTo>
                    <a:pt x="96918" y="128975"/>
                  </a:lnTo>
                  <a:lnTo>
                    <a:pt x="68803" y="164619"/>
                  </a:lnTo>
                  <a:lnTo>
                    <a:pt x="44994" y="203487"/>
                  </a:lnTo>
                  <a:lnTo>
                    <a:pt x="25849" y="245220"/>
                  </a:lnTo>
                  <a:lnTo>
                    <a:pt x="11728" y="289458"/>
                  </a:lnTo>
                  <a:lnTo>
                    <a:pt x="2992" y="335841"/>
                  </a:lnTo>
                  <a:lnTo>
                    <a:pt x="0" y="384009"/>
                  </a:lnTo>
                  <a:lnTo>
                    <a:pt x="2992" y="432180"/>
                  </a:lnTo>
                  <a:lnTo>
                    <a:pt x="11728" y="478566"/>
                  </a:lnTo>
                  <a:lnTo>
                    <a:pt x="25849" y="522806"/>
                  </a:lnTo>
                  <a:lnTo>
                    <a:pt x="44994" y="564540"/>
                  </a:lnTo>
                  <a:lnTo>
                    <a:pt x="68803" y="603410"/>
                  </a:lnTo>
                  <a:lnTo>
                    <a:pt x="96918" y="639054"/>
                  </a:lnTo>
                  <a:lnTo>
                    <a:pt x="128977" y="671114"/>
                  </a:lnTo>
                  <a:lnTo>
                    <a:pt x="164622" y="699228"/>
                  </a:lnTo>
                  <a:lnTo>
                    <a:pt x="203491" y="723038"/>
                  </a:lnTo>
                  <a:lnTo>
                    <a:pt x="245226" y="742183"/>
                  </a:lnTo>
                  <a:lnTo>
                    <a:pt x="289466" y="756304"/>
                  </a:lnTo>
                  <a:lnTo>
                    <a:pt x="335851" y="765040"/>
                  </a:lnTo>
                  <a:lnTo>
                    <a:pt x="384022" y="768032"/>
                  </a:lnTo>
                  <a:lnTo>
                    <a:pt x="432193" y="765040"/>
                  </a:lnTo>
                  <a:lnTo>
                    <a:pt x="478579" y="756304"/>
                  </a:lnTo>
                  <a:lnTo>
                    <a:pt x="522819" y="742183"/>
                  </a:lnTo>
                  <a:lnTo>
                    <a:pt x="564553" y="723038"/>
                  </a:lnTo>
                  <a:lnTo>
                    <a:pt x="603423" y="699228"/>
                  </a:lnTo>
                  <a:lnTo>
                    <a:pt x="639067" y="671114"/>
                  </a:lnTo>
                  <a:lnTo>
                    <a:pt x="671126" y="639054"/>
                  </a:lnTo>
                  <a:lnTo>
                    <a:pt x="699241" y="603410"/>
                  </a:lnTo>
                  <a:lnTo>
                    <a:pt x="723050" y="564540"/>
                  </a:lnTo>
                  <a:lnTo>
                    <a:pt x="742196" y="522806"/>
                  </a:lnTo>
                  <a:lnTo>
                    <a:pt x="756316" y="478566"/>
                  </a:lnTo>
                  <a:lnTo>
                    <a:pt x="765053" y="432180"/>
                  </a:lnTo>
                  <a:lnTo>
                    <a:pt x="768045" y="384009"/>
                  </a:lnTo>
                  <a:lnTo>
                    <a:pt x="765053" y="335841"/>
                  </a:lnTo>
                  <a:lnTo>
                    <a:pt x="756316" y="289458"/>
                  </a:lnTo>
                  <a:lnTo>
                    <a:pt x="742196" y="245220"/>
                  </a:lnTo>
                  <a:lnTo>
                    <a:pt x="723050" y="203487"/>
                  </a:lnTo>
                  <a:lnTo>
                    <a:pt x="699241" y="164619"/>
                  </a:lnTo>
                  <a:lnTo>
                    <a:pt x="671126" y="128975"/>
                  </a:lnTo>
                  <a:lnTo>
                    <a:pt x="639067" y="96917"/>
                  </a:lnTo>
                  <a:lnTo>
                    <a:pt x="603423" y="68803"/>
                  </a:lnTo>
                  <a:lnTo>
                    <a:pt x="564553" y="44993"/>
                  </a:lnTo>
                  <a:lnTo>
                    <a:pt x="522819" y="25848"/>
                  </a:lnTo>
                  <a:lnTo>
                    <a:pt x="478579" y="11728"/>
                  </a:lnTo>
                  <a:lnTo>
                    <a:pt x="432193" y="2992"/>
                  </a:lnTo>
                  <a:lnTo>
                    <a:pt x="384022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22327" y="68629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83895" y="343458"/>
                  </a:moveTo>
                  <a:lnTo>
                    <a:pt x="121881" y="343458"/>
                  </a:lnTo>
                  <a:lnTo>
                    <a:pt x="131112" y="348396"/>
                  </a:lnTo>
                  <a:lnTo>
                    <a:pt x="140690" y="352736"/>
                  </a:lnTo>
                  <a:lnTo>
                    <a:pt x="150592" y="356456"/>
                  </a:lnTo>
                  <a:lnTo>
                    <a:pt x="160794" y="359537"/>
                  </a:lnTo>
                  <a:lnTo>
                    <a:pt x="165811" y="401281"/>
                  </a:lnTo>
                  <a:lnTo>
                    <a:pt x="170916" y="405803"/>
                  </a:lnTo>
                  <a:lnTo>
                    <a:pt x="234886" y="405803"/>
                  </a:lnTo>
                  <a:lnTo>
                    <a:pt x="239979" y="401281"/>
                  </a:lnTo>
                  <a:lnTo>
                    <a:pt x="240626" y="395732"/>
                  </a:lnTo>
                  <a:lnTo>
                    <a:pt x="244970" y="359537"/>
                  </a:lnTo>
                  <a:lnTo>
                    <a:pt x="255145" y="356456"/>
                  </a:lnTo>
                  <a:lnTo>
                    <a:pt x="265057" y="352736"/>
                  </a:lnTo>
                  <a:lnTo>
                    <a:pt x="274652" y="348396"/>
                  </a:lnTo>
                  <a:lnTo>
                    <a:pt x="283895" y="343458"/>
                  </a:lnTo>
                  <a:close/>
                </a:path>
                <a:path w="406400" h="406400">
                  <a:moveTo>
                    <a:pt x="88823" y="36398"/>
                  </a:moveTo>
                  <a:lnTo>
                    <a:pt x="82016" y="36804"/>
                  </a:lnTo>
                  <a:lnTo>
                    <a:pt x="36804" y="82029"/>
                  </a:lnTo>
                  <a:lnTo>
                    <a:pt x="36398" y="88849"/>
                  </a:lnTo>
                  <a:lnTo>
                    <a:pt x="62356" y="121894"/>
                  </a:lnTo>
                  <a:lnTo>
                    <a:pt x="57403" y="131157"/>
                  </a:lnTo>
                  <a:lnTo>
                    <a:pt x="53073" y="140722"/>
                  </a:lnTo>
                  <a:lnTo>
                    <a:pt x="49351" y="150633"/>
                  </a:lnTo>
                  <a:lnTo>
                    <a:pt x="46266" y="160845"/>
                  </a:lnTo>
                  <a:lnTo>
                    <a:pt x="4533" y="165836"/>
                  </a:lnTo>
                  <a:lnTo>
                    <a:pt x="0" y="170942"/>
                  </a:lnTo>
                  <a:lnTo>
                    <a:pt x="0" y="234911"/>
                  </a:lnTo>
                  <a:lnTo>
                    <a:pt x="4521" y="239991"/>
                  </a:lnTo>
                  <a:lnTo>
                    <a:pt x="46291" y="245021"/>
                  </a:lnTo>
                  <a:lnTo>
                    <a:pt x="49382" y="255208"/>
                  </a:lnTo>
                  <a:lnTo>
                    <a:pt x="53101" y="265104"/>
                  </a:lnTo>
                  <a:lnTo>
                    <a:pt x="57435" y="274683"/>
                  </a:lnTo>
                  <a:lnTo>
                    <a:pt x="62369" y="283921"/>
                  </a:lnTo>
                  <a:lnTo>
                    <a:pt x="36448" y="316979"/>
                  </a:lnTo>
                  <a:lnTo>
                    <a:pt x="36842" y="323786"/>
                  </a:lnTo>
                  <a:lnTo>
                    <a:pt x="82016" y="369023"/>
                  </a:lnTo>
                  <a:lnTo>
                    <a:pt x="88823" y="369455"/>
                  </a:lnTo>
                  <a:lnTo>
                    <a:pt x="121881" y="343458"/>
                  </a:lnTo>
                  <a:lnTo>
                    <a:pt x="349285" y="343458"/>
                  </a:lnTo>
                  <a:lnTo>
                    <a:pt x="364998" y="327736"/>
                  </a:lnTo>
                  <a:lnTo>
                    <a:pt x="368985" y="323786"/>
                  </a:lnTo>
                  <a:lnTo>
                    <a:pt x="369391" y="316979"/>
                  </a:lnTo>
                  <a:lnTo>
                    <a:pt x="365977" y="312585"/>
                  </a:lnTo>
                  <a:lnTo>
                    <a:pt x="359483" y="304330"/>
                  </a:lnTo>
                  <a:lnTo>
                    <a:pt x="202907" y="304330"/>
                  </a:lnTo>
                  <a:lnTo>
                    <a:pt x="163418" y="296358"/>
                  </a:lnTo>
                  <a:lnTo>
                    <a:pt x="131268" y="274683"/>
                  </a:lnTo>
                  <a:lnTo>
                    <a:pt x="124757" y="265104"/>
                  </a:lnTo>
                  <a:lnTo>
                    <a:pt x="109431" y="242372"/>
                  </a:lnTo>
                  <a:lnTo>
                    <a:pt x="101460" y="202882"/>
                  </a:lnTo>
                  <a:lnTo>
                    <a:pt x="109431" y="163399"/>
                  </a:lnTo>
                  <a:lnTo>
                    <a:pt x="131171" y="131157"/>
                  </a:lnTo>
                  <a:lnTo>
                    <a:pt x="163418" y="109419"/>
                  </a:lnTo>
                  <a:lnTo>
                    <a:pt x="202907" y="101447"/>
                  </a:lnTo>
                  <a:lnTo>
                    <a:pt x="359439" y="101447"/>
                  </a:lnTo>
                  <a:lnTo>
                    <a:pt x="369324" y="88849"/>
                  </a:lnTo>
                  <a:lnTo>
                    <a:pt x="368973" y="82029"/>
                  </a:lnTo>
                  <a:lnTo>
                    <a:pt x="349319" y="62357"/>
                  </a:lnTo>
                  <a:lnTo>
                    <a:pt x="121856" y="62357"/>
                  </a:lnTo>
                  <a:lnTo>
                    <a:pt x="88823" y="36398"/>
                  </a:lnTo>
                  <a:close/>
                </a:path>
                <a:path w="406400" h="406400">
                  <a:moveTo>
                    <a:pt x="349285" y="343458"/>
                  </a:moveTo>
                  <a:lnTo>
                    <a:pt x="283895" y="343458"/>
                  </a:lnTo>
                  <a:lnTo>
                    <a:pt x="317031" y="369455"/>
                  </a:lnTo>
                  <a:lnTo>
                    <a:pt x="316117" y="369455"/>
                  </a:lnTo>
                  <a:lnTo>
                    <a:pt x="323336" y="369023"/>
                  </a:lnTo>
                  <a:lnTo>
                    <a:pt x="323735" y="369023"/>
                  </a:lnTo>
                  <a:lnTo>
                    <a:pt x="349285" y="343458"/>
                  </a:lnTo>
                  <a:close/>
                </a:path>
                <a:path w="406400" h="406400">
                  <a:moveTo>
                    <a:pt x="359439" y="101447"/>
                  </a:moveTo>
                  <a:lnTo>
                    <a:pt x="202907" y="101447"/>
                  </a:lnTo>
                  <a:lnTo>
                    <a:pt x="242397" y="109419"/>
                  </a:lnTo>
                  <a:lnTo>
                    <a:pt x="274643" y="131157"/>
                  </a:lnTo>
                  <a:lnTo>
                    <a:pt x="296383" y="163399"/>
                  </a:lnTo>
                  <a:lnTo>
                    <a:pt x="304355" y="202882"/>
                  </a:lnTo>
                  <a:lnTo>
                    <a:pt x="296385" y="242372"/>
                  </a:lnTo>
                  <a:lnTo>
                    <a:pt x="281061" y="265104"/>
                  </a:lnTo>
                  <a:lnTo>
                    <a:pt x="274551" y="274683"/>
                  </a:lnTo>
                  <a:lnTo>
                    <a:pt x="242403" y="296358"/>
                  </a:lnTo>
                  <a:lnTo>
                    <a:pt x="202907" y="304330"/>
                  </a:lnTo>
                  <a:lnTo>
                    <a:pt x="359483" y="304330"/>
                  </a:lnTo>
                  <a:lnTo>
                    <a:pt x="343427" y="283921"/>
                  </a:lnTo>
                  <a:lnTo>
                    <a:pt x="348342" y="274683"/>
                  </a:lnTo>
                  <a:lnTo>
                    <a:pt x="352683" y="265104"/>
                  </a:lnTo>
                  <a:lnTo>
                    <a:pt x="356407" y="255208"/>
                  </a:lnTo>
                  <a:lnTo>
                    <a:pt x="359503" y="245021"/>
                  </a:lnTo>
                  <a:lnTo>
                    <a:pt x="359300" y="245021"/>
                  </a:lnTo>
                  <a:lnTo>
                    <a:pt x="401150" y="239991"/>
                  </a:lnTo>
                  <a:lnTo>
                    <a:pt x="405777" y="234911"/>
                  </a:lnTo>
                  <a:lnTo>
                    <a:pt x="405803" y="170942"/>
                  </a:lnTo>
                  <a:lnTo>
                    <a:pt x="401304" y="165836"/>
                  </a:lnTo>
                  <a:lnTo>
                    <a:pt x="401495" y="165836"/>
                  </a:lnTo>
                  <a:lnTo>
                    <a:pt x="359933" y="160845"/>
                  </a:lnTo>
                  <a:lnTo>
                    <a:pt x="359527" y="160845"/>
                  </a:lnTo>
                  <a:lnTo>
                    <a:pt x="356426" y="150633"/>
                  </a:lnTo>
                  <a:lnTo>
                    <a:pt x="352701" y="140722"/>
                  </a:lnTo>
                  <a:lnTo>
                    <a:pt x="348377" y="131157"/>
                  </a:lnTo>
                  <a:lnTo>
                    <a:pt x="343441" y="121894"/>
                  </a:lnTo>
                  <a:lnTo>
                    <a:pt x="353170" y="109419"/>
                  </a:lnTo>
                  <a:lnTo>
                    <a:pt x="359439" y="101447"/>
                  </a:lnTo>
                  <a:close/>
                </a:path>
                <a:path w="406400" h="406400">
                  <a:moveTo>
                    <a:pt x="234848" y="0"/>
                  </a:moveTo>
                  <a:lnTo>
                    <a:pt x="170891" y="0"/>
                  </a:lnTo>
                  <a:lnTo>
                    <a:pt x="165785" y="4521"/>
                  </a:lnTo>
                  <a:lnTo>
                    <a:pt x="165138" y="10058"/>
                  </a:lnTo>
                  <a:lnTo>
                    <a:pt x="160781" y="46266"/>
                  </a:lnTo>
                  <a:lnTo>
                    <a:pt x="150577" y="49360"/>
                  </a:lnTo>
                  <a:lnTo>
                    <a:pt x="140671" y="53087"/>
                  </a:lnTo>
                  <a:lnTo>
                    <a:pt x="131089" y="57426"/>
                  </a:lnTo>
                  <a:lnTo>
                    <a:pt x="121856" y="62357"/>
                  </a:lnTo>
                  <a:lnTo>
                    <a:pt x="283881" y="62357"/>
                  </a:lnTo>
                  <a:lnTo>
                    <a:pt x="274674" y="57426"/>
                  </a:lnTo>
                  <a:lnTo>
                    <a:pt x="265106" y="53087"/>
                  </a:lnTo>
                  <a:lnTo>
                    <a:pt x="255195" y="49360"/>
                  </a:lnTo>
                  <a:lnTo>
                    <a:pt x="244957" y="46266"/>
                  </a:lnTo>
                  <a:lnTo>
                    <a:pt x="239966" y="4521"/>
                  </a:lnTo>
                  <a:lnTo>
                    <a:pt x="234848" y="0"/>
                  </a:lnTo>
                  <a:close/>
                </a:path>
                <a:path w="406400" h="406400">
                  <a:moveTo>
                    <a:pt x="317548" y="36398"/>
                  </a:moveTo>
                  <a:lnTo>
                    <a:pt x="316879" y="36398"/>
                  </a:lnTo>
                  <a:lnTo>
                    <a:pt x="283841" y="62357"/>
                  </a:lnTo>
                  <a:lnTo>
                    <a:pt x="349319" y="62357"/>
                  </a:lnTo>
                  <a:lnTo>
                    <a:pt x="323773" y="36804"/>
                  </a:lnTo>
                  <a:lnTo>
                    <a:pt x="324161" y="36804"/>
                  </a:lnTo>
                  <a:lnTo>
                    <a:pt x="317548" y="363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971" y="5865142"/>
            <a:ext cx="2165273" cy="1692004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 noRot="1" noMove="1" noResize="1" noEditPoints="1" noAdjustHandles="1" noChangeArrowheads="1" noChangeShapeType="1"/>
          </p:cNvSpPr>
          <p:nvPr>
            <p:ph type="sldNum" sz="quarter" idx="7"/>
          </p:nvPr>
        </p:nvSpPr>
        <p:spPr>
          <a:xfrm>
            <a:off x="681899" y="7133305"/>
            <a:ext cx="251459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pc="-25" dirty="0"/>
              <a:t>7</a:t>
            </a:r>
          </a:p>
        </p:txBody>
      </p:sp>
      <p:pic>
        <p:nvPicPr>
          <p:cNvPr id="23" name="Picture 2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D82FA9A-893D-190A-1804-0DE096254A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655" y="3362325"/>
            <a:ext cx="20320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918AEEB-9535-AEA2-6CA0-C334A192CA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09" y="492125"/>
            <a:ext cx="6807200" cy="15367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668147" y="2252154"/>
            <a:ext cx="5948680" cy="4677410"/>
            <a:chOff x="668147" y="2252154"/>
            <a:chExt cx="5948680" cy="4677410"/>
          </a:xfrm>
        </p:grpSpPr>
        <p:sp>
          <p:nvSpPr>
            <p:cNvPr id="3" name="object 3"/>
            <p:cNvSpPr/>
            <p:nvPr/>
          </p:nvSpPr>
          <p:spPr>
            <a:xfrm>
              <a:off x="668147" y="2252154"/>
              <a:ext cx="5948680" cy="4677410"/>
            </a:xfrm>
            <a:custGeom>
              <a:avLst/>
              <a:gdLst/>
              <a:ahLst/>
              <a:cxnLst/>
              <a:rect l="l" t="t" r="r" b="b"/>
              <a:pathLst>
                <a:path w="5948680" h="4677409">
                  <a:moveTo>
                    <a:pt x="5948172" y="0"/>
                  </a:moveTo>
                  <a:lnTo>
                    <a:pt x="0" y="0"/>
                  </a:lnTo>
                  <a:lnTo>
                    <a:pt x="0" y="4677156"/>
                  </a:lnTo>
                  <a:lnTo>
                    <a:pt x="5948172" y="4677156"/>
                  </a:lnTo>
                  <a:lnTo>
                    <a:pt x="5948172" y="0"/>
                  </a:lnTo>
                  <a:close/>
                </a:path>
              </a:pathLst>
            </a:custGeom>
            <a:solidFill>
              <a:srgbClr val="231F2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1803" y="2305808"/>
              <a:ext cx="5806440" cy="4532630"/>
            </a:xfrm>
            <a:custGeom>
              <a:avLst/>
              <a:gdLst/>
              <a:ahLst/>
              <a:cxnLst/>
              <a:rect l="l" t="t" r="r" b="b"/>
              <a:pathLst>
                <a:path w="5806440" h="4532630">
                  <a:moveTo>
                    <a:pt x="5733897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4460405"/>
                  </a:lnTo>
                  <a:lnTo>
                    <a:pt x="5657" y="4488429"/>
                  </a:lnTo>
                  <a:lnTo>
                    <a:pt x="21086" y="4511314"/>
                  </a:lnTo>
                  <a:lnTo>
                    <a:pt x="43971" y="4526743"/>
                  </a:lnTo>
                  <a:lnTo>
                    <a:pt x="71996" y="4532401"/>
                  </a:lnTo>
                  <a:lnTo>
                    <a:pt x="5733897" y="4532401"/>
                  </a:lnTo>
                  <a:lnTo>
                    <a:pt x="5761922" y="4526743"/>
                  </a:lnTo>
                  <a:lnTo>
                    <a:pt x="5784807" y="4511314"/>
                  </a:lnTo>
                  <a:lnTo>
                    <a:pt x="5800236" y="4488429"/>
                  </a:lnTo>
                  <a:lnTo>
                    <a:pt x="5805893" y="4460405"/>
                  </a:lnTo>
                  <a:lnTo>
                    <a:pt x="5805893" y="71996"/>
                  </a:lnTo>
                  <a:lnTo>
                    <a:pt x="5800236" y="43971"/>
                  </a:lnTo>
                  <a:lnTo>
                    <a:pt x="5784807" y="21086"/>
                  </a:lnTo>
                  <a:lnTo>
                    <a:pt x="5761922" y="5657"/>
                  </a:lnTo>
                  <a:lnTo>
                    <a:pt x="57338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1803" y="2305808"/>
              <a:ext cx="5806440" cy="4532630"/>
            </a:xfrm>
            <a:custGeom>
              <a:avLst/>
              <a:gdLst/>
              <a:ahLst/>
              <a:cxnLst/>
              <a:rect l="l" t="t" r="r" b="b"/>
              <a:pathLst>
                <a:path w="5806440" h="4532630">
                  <a:moveTo>
                    <a:pt x="71996" y="0"/>
                  </a:move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4460405"/>
                  </a:lnTo>
                  <a:lnTo>
                    <a:pt x="5657" y="4488429"/>
                  </a:lnTo>
                  <a:lnTo>
                    <a:pt x="21086" y="4511314"/>
                  </a:lnTo>
                  <a:lnTo>
                    <a:pt x="43971" y="4526743"/>
                  </a:lnTo>
                  <a:lnTo>
                    <a:pt x="71996" y="4532401"/>
                  </a:lnTo>
                  <a:lnTo>
                    <a:pt x="5733897" y="4532401"/>
                  </a:lnTo>
                  <a:lnTo>
                    <a:pt x="5761922" y="4526743"/>
                  </a:lnTo>
                  <a:lnTo>
                    <a:pt x="5784807" y="4511314"/>
                  </a:lnTo>
                  <a:lnTo>
                    <a:pt x="5800236" y="4488429"/>
                  </a:lnTo>
                  <a:lnTo>
                    <a:pt x="5805893" y="4460405"/>
                  </a:lnTo>
                  <a:lnTo>
                    <a:pt x="5805893" y="71996"/>
                  </a:lnTo>
                  <a:lnTo>
                    <a:pt x="5800236" y="43971"/>
                  </a:lnTo>
                  <a:lnTo>
                    <a:pt x="5784807" y="21086"/>
                  </a:lnTo>
                  <a:lnTo>
                    <a:pt x="5761922" y="5657"/>
                  </a:lnTo>
                  <a:lnTo>
                    <a:pt x="5733897" y="0"/>
                  </a:lnTo>
                  <a:lnTo>
                    <a:pt x="71996" y="0"/>
                  </a:lnTo>
                  <a:close/>
                </a:path>
              </a:pathLst>
            </a:custGeom>
            <a:ln w="35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668147" y="2252154"/>
            <a:ext cx="5948680" cy="4057842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[Edit this text based on your knowledge of your patients and the technology enabled remote monitoring service you are offering them: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What practical help will you offer (set-up, printed steps, helpline, carer support)?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Who checks in early to build confidence, and when (timing/frequency)?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How will you spot and re-engage people who disengage due to digital barriers?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Don’t forget to delete this prompt when you’re done!]</a:t>
            </a:r>
            <a:endParaRPr dirty="0">
              <a:highlight>
                <a:srgbClr val="00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ject 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021" y="5925847"/>
            <a:ext cx="1572406" cy="1648249"/>
          </a:xfrm>
          <a:prstGeom prst="rect">
            <a:avLst/>
          </a:prstGeom>
        </p:spPr>
      </p:pic>
      <p:sp>
        <p:nvSpPr>
          <p:cNvPr id="9" name="object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20990" y="2028826"/>
            <a:ext cx="2202180" cy="3581400"/>
          </a:xfrm>
          <a:custGeom>
            <a:avLst/>
            <a:gdLst/>
            <a:ahLst/>
            <a:cxnLst/>
            <a:rect l="l" t="t" r="r" b="b"/>
            <a:pathLst>
              <a:path w="2202179" h="3415029">
                <a:moveTo>
                  <a:pt x="2201595" y="152400"/>
                </a:moveTo>
                <a:lnTo>
                  <a:pt x="2193823" y="104228"/>
                </a:lnTo>
                <a:lnTo>
                  <a:pt x="2172195" y="62395"/>
                </a:lnTo>
                <a:lnTo>
                  <a:pt x="2139200" y="29400"/>
                </a:lnTo>
                <a:lnTo>
                  <a:pt x="2097366" y="7759"/>
                </a:lnTo>
                <a:lnTo>
                  <a:pt x="2049195" y="0"/>
                </a:lnTo>
                <a:lnTo>
                  <a:pt x="152400" y="0"/>
                </a:lnTo>
                <a:lnTo>
                  <a:pt x="104241" y="7759"/>
                </a:lnTo>
                <a:lnTo>
                  <a:pt x="62395" y="29400"/>
                </a:lnTo>
                <a:lnTo>
                  <a:pt x="29413" y="62395"/>
                </a:lnTo>
                <a:lnTo>
                  <a:pt x="7772" y="104228"/>
                </a:lnTo>
                <a:lnTo>
                  <a:pt x="0" y="152400"/>
                </a:lnTo>
                <a:lnTo>
                  <a:pt x="0" y="3100514"/>
                </a:lnTo>
                <a:lnTo>
                  <a:pt x="7772" y="3148685"/>
                </a:lnTo>
                <a:lnTo>
                  <a:pt x="29413" y="3190519"/>
                </a:lnTo>
                <a:lnTo>
                  <a:pt x="62395" y="3223501"/>
                </a:lnTo>
                <a:lnTo>
                  <a:pt x="104241" y="3245142"/>
                </a:lnTo>
                <a:lnTo>
                  <a:pt x="152400" y="3252914"/>
                </a:lnTo>
                <a:lnTo>
                  <a:pt x="1293545" y="3252914"/>
                </a:lnTo>
                <a:lnTo>
                  <a:pt x="1420202" y="3414915"/>
                </a:lnTo>
                <a:lnTo>
                  <a:pt x="1546847" y="3252914"/>
                </a:lnTo>
                <a:lnTo>
                  <a:pt x="2049195" y="3252914"/>
                </a:lnTo>
                <a:lnTo>
                  <a:pt x="2097366" y="3245142"/>
                </a:lnTo>
                <a:lnTo>
                  <a:pt x="2139200" y="3223501"/>
                </a:lnTo>
                <a:lnTo>
                  <a:pt x="2172195" y="3190519"/>
                </a:lnTo>
                <a:lnTo>
                  <a:pt x="2193823" y="3148685"/>
                </a:lnTo>
                <a:lnTo>
                  <a:pt x="2201595" y="3100514"/>
                </a:lnTo>
                <a:lnTo>
                  <a:pt x="2201595" y="152400"/>
                </a:lnTo>
                <a:close/>
              </a:path>
            </a:pathLst>
          </a:custGeom>
          <a:solidFill>
            <a:srgbClr val="D3C6D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grpSp>
        <p:nvGrpSpPr>
          <p:cNvPr id="11" name="object 11"/>
          <p:cNvGrpSpPr>
            <a:grpSpLocks noGrp="1" noUngrp="1" noRot="1" noMove="1" noResize="1"/>
          </p:cNvGrpSpPr>
          <p:nvPr/>
        </p:nvGrpSpPr>
        <p:grpSpPr>
          <a:xfrm>
            <a:off x="9240410" y="503224"/>
            <a:ext cx="768350" cy="768350"/>
            <a:chOff x="9240410" y="503224"/>
            <a:chExt cx="768350" cy="768350"/>
          </a:xfrm>
        </p:grpSpPr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40410" y="503224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768350" h="768350">
                  <a:moveTo>
                    <a:pt x="384022" y="0"/>
                  </a:moveTo>
                  <a:lnTo>
                    <a:pt x="335851" y="2992"/>
                  </a:lnTo>
                  <a:lnTo>
                    <a:pt x="289466" y="11728"/>
                  </a:lnTo>
                  <a:lnTo>
                    <a:pt x="245226" y="25848"/>
                  </a:lnTo>
                  <a:lnTo>
                    <a:pt x="203491" y="44993"/>
                  </a:lnTo>
                  <a:lnTo>
                    <a:pt x="164622" y="68803"/>
                  </a:lnTo>
                  <a:lnTo>
                    <a:pt x="128977" y="96917"/>
                  </a:lnTo>
                  <a:lnTo>
                    <a:pt x="96918" y="128975"/>
                  </a:lnTo>
                  <a:lnTo>
                    <a:pt x="68803" y="164619"/>
                  </a:lnTo>
                  <a:lnTo>
                    <a:pt x="44994" y="203487"/>
                  </a:lnTo>
                  <a:lnTo>
                    <a:pt x="25849" y="245220"/>
                  </a:lnTo>
                  <a:lnTo>
                    <a:pt x="11728" y="289458"/>
                  </a:lnTo>
                  <a:lnTo>
                    <a:pt x="2992" y="335841"/>
                  </a:lnTo>
                  <a:lnTo>
                    <a:pt x="0" y="384009"/>
                  </a:lnTo>
                  <a:lnTo>
                    <a:pt x="2992" y="432180"/>
                  </a:lnTo>
                  <a:lnTo>
                    <a:pt x="11728" y="478566"/>
                  </a:lnTo>
                  <a:lnTo>
                    <a:pt x="25849" y="522806"/>
                  </a:lnTo>
                  <a:lnTo>
                    <a:pt x="44994" y="564540"/>
                  </a:lnTo>
                  <a:lnTo>
                    <a:pt x="68803" y="603410"/>
                  </a:lnTo>
                  <a:lnTo>
                    <a:pt x="96918" y="639054"/>
                  </a:lnTo>
                  <a:lnTo>
                    <a:pt x="128977" y="671114"/>
                  </a:lnTo>
                  <a:lnTo>
                    <a:pt x="164622" y="699228"/>
                  </a:lnTo>
                  <a:lnTo>
                    <a:pt x="203491" y="723038"/>
                  </a:lnTo>
                  <a:lnTo>
                    <a:pt x="245226" y="742183"/>
                  </a:lnTo>
                  <a:lnTo>
                    <a:pt x="289466" y="756304"/>
                  </a:lnTo>
                  <a:lnTo>
                    <a:pt x="335851" y="765040"/>
                  </a:lnTo>
                  <a:lnTo>
                    <a:pt x="384022" y="768032"/>
                  </a:lnTo>
                  <a:lnTo>
                    <a:pt x="432193" y="765040"/>
                  </a:lnTo>
                  <a:lnTo>
                    <a:pt x="478579" y="756304"/>
                  </a:lnTo>
                  <a:lnTo>
                    <a:pt x="522819" y="742183"/>
                  </a:lnTo>
                  <a:lnTo>
                    <a:pt x="564553" y="723038"/>
                  </a:lnTo>
                  <a:lnTo>
                    <a:pt x="603423" y="699228"/>
                  </a:lnTo>
                  <a:lnTo>
                    <a:pt x="639067" y="671114"/>
                  </a:lnTo>
                  <a:lnTo>
                    <a:pt x="671126" y="639054"/>
                  </a:lnTo>
                  <a:lnTo>
                    <a:pt x="699241" y="603410"/>
                  </a:lnTo>
                  <a:lnTo>
                    <a:pt x="723050" y="564540"/>
                  </a:lnTo>
                  <a:lnTo>
                    <a:pt x="742196" y="522806"/>
                  </a:lnTo>
                  <a:lnTo>
                    <a:pt x="756316" y="478566"/>
                  </a:lnTo>
                  <a:lnTo>
                    <a:pt x="765053" y="432180"/>
                  </a:lnTo>
                  <a:lnTo>
                    <a:pt x="768045" y="384009"/>
                  </a:lnTo>
                  <a:lnTo>
                    <a:pt x="765053" y="335841"/>
                  </a:lnTo>
                  <a:lnTo>
                    <a:pt x="756316" y="289458"/>
                  </a:lnTo>
                  <a:lnTo>
                    <a:pt x="742196" y="245220"/>
                  </a:lnTo>
                  <a:lnTo>
                    <a:pt x="723050" y="203487"/>
                  </a:lnTo>
                  <a:lnTo>
                    <a:pt x="699241" y="164619"/>
                  </a:lnTo>
                  <a:lnTo>
                    <a:pt x="671126" y="128975"/>
                  </a:lnTo>
                  <a:lnTo>
                    <a:pt x="639067" y="96917"/>
                  </a:lnTo>
                  <a:lnTo>
                    <a:pt x="603423" y="68803"/>
                  </a:lnTo>
                  <a:lnTo>
                    <a:pt x="564553" y="44993"/>
                  </a:lnTo>
                  <a:lnTo>
                    <a:pt x="522819" y="25848"/>
                  </a:lnTo>
                  <a:lnTo>
                    <a:pt x="478579" y="11728"/>
                  </a:lnTo>
                  <a:lnTo>
                    <a:pt x="432193" y="2992"/>
                  </a:lnTo>
                  <a:lnTo>
                    <a:pt x="384022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06318" y="657135"/>
              <a:ext cx="436245" cy="460375"/>
            </a:xfrm>
            <a:custGeom>
              <a:avLst/>
              <a:gdLst/>
              <a:ahLst/>
              <a:cxnLst/>
              <a:rect l="l" t="t" r="r" b="b"/>
              <a:pathLst>
                <a:path w="436245" h="460375">
                  <a:moveTo>
                    <a:pt x="111569" y="121983"/>
                  </a:moveTo>
                  <a:lnTo>
                    <a:pt x="75171" y="89433"/>
                  </a:lnTo>
                  <a:lnTo>
                    <a:pt x="69011" y="87363"/>
                  </a:lnTo>
                  <a:lnTo>
                    <a:pt x="62763" y="87795"/>
                  </a:lnTo>
                  <a:lnTo>
                    <a:pt x="57124" y="90551"/>
                  </a:lnTo>
                  <a:lnTo>
                    <a:pt x="52832" y="95427"/>
                  </a:lnTo>
                  <a:lnTo>
                    <a:pt x="50761" y="101587"/>
                  </a:lnTo>
                  <a:lnTo>
                    <a:pt x="51193" y="107835"/>
                  </a:lnTo>
                  <a:lnTo>
                    <a:pt x="53949" y="113474"/>
                  </a:lnTo>
                  <a:lnTo>
                    <a:pt x="58813" y="117767"/>
                  </a:lnTo>
                  <a:lnTo>
                    <a:pt x="87147" y="134124"/>
                  </a:lnTo>
                  <a:lnTo>
                    <a:pt x="93306" y="136194"/>
                  </a:lnTo>
                  <a:lnTo>
                    <a:pt x="99568" y="135763"/>
                  </a:lnTo>
                  <a:lnTo>
                    <a:pt x="105206" y="133019"/>
                  </a:lnTo>
                  <a:lnTo>
                    <a:pt x="109499" y="128143"/>
                  </a:lnTo>
                  <a:lnTo>
                    <a:pt x="111569" y="121983"/>
                  </a:lnTo>
                  <a:close/>
                </a:path>
                <a:path w="436245" h="460375">
                  <a:moveTo>
                    <a:pt x="163461" y="66052"/>
                  </a:moveTo>
                  <a:lnTo>
                    <a:pt x="145034" y="31559"/>
                  </a:lnTo>
                  <a:lnTo>
                    <a:pt x="128841" y="23495"/>
                  </a:lnTo>
                  <a:lnTo>
                    <a:pt x="122682" y="25565"/>
                  </a:lnTo>
                  <a:lnTo>
                    <a:pt x="117805" y="29857"/>
                  </a:lnTo>
                  <a:lnTo>
                    <a:pt x="115062" y="35496"/>
                  </a:lnTo>
                  <a:lnTo>
                    <a:pt x="114630" y="41757"/>
                  </a:lnTo>
                  <a:lnTo>
                    <a:pt x="116700" y="47917"/>
                  </a:lnTo>
                  <a:lnTo>
                    <a:pt x="133057" y="76250"/>
                  </a:lnTo>
                  <a:lnTo>
                    <a:pt x="137350" y="81114"/>
                  </a:lnTo>
                  <a:lnTo>
                    <a:pt x="142989" y="83870"/>
                  </a:lnTo>
                  <a:lnTo>
                    <a:pt x="149250" y="84302"/>
                  </a:lnTo>
                  <a:lnTo>
                    <a:pt x="155409" y="82232"/>
                  </a:lnTo>
                  <a:lnTo>
                    <a:pt x="160274" y="77939"/>
                  </a:lnTo>
                  <a:lnTo>
                    <a:pt x="163029" y="72301"/>
                  </a:lnTo>
                  <a:lnTo>
                    <a:pt x="163461" y="66052"/>
                  </a:lnTo>
                  <a:close/>
                </a:path>
                <a:path w="436245" h="460375">
                  <a:moveTo>
                    <a:pt x="234467" y="7315"/>
                  </a:moveTo>
                  <a:lnTo>
                    <a:pt x="227139" y="0"/>
                  </a:lnTo>
                  <a:lnTo>
                    <a:pt x="209080" y="0"/>
                  </a:lnTo>
                  <a:lnTo>
                    <a:pt x="201752" y="7315"/>
                  </a:lnTo>
                  <a:lnTo>
                    <a:pt x="201752" y="58102"/>
                  </a:lnTo>
                  <a:lnTo>
                    <a:pt x="209080" y="65430"/>
                  </a:lnTo>
                  <a:lnTo>
                    <a:pt x="218109" y="65430"/>
                  </a:lnTo>
                  <a:lnTo>
                    <a:pt x="227139" y="65430"/>
                  </a:lnTo>
                  <a:lnTo>
                    <a:pt x="234467" y="58102"/>
                  </a:lnTo>
                  <a:lnTo>
                    <a:pt x="234467" y="7315"/>
                  </a:lnTo>
                  <a:close/>
                </a:path>
                <a:path w="436245" h="460375">
                  <a:moveTo>
                    <a:pt x="294449" y="174485"/>
                  </a:moveTo>
                  <a:lnTo>
                    <a:pt x="288455" y="144767"/>
                  </a:lnTo>
                  <a:lnTo>
                    <a:pt x="272084" y="120510"/>
                  </a:lnTo>
                  <a:lnTo>
                    <a:pt x="247827" y="104152"/>
                  </a:lnTo>
                  <a:lnTo>
                    <a:pt x="218109" y="98145"/>
                  </a:lnTo>
                  <a:lnTo>
                    <a:pt x="188391" y="104152"/>
                  </a:lnTo>
                  <a:lnTo>
                    <a:pt x="164122" y="120510"/>
                  </a:lnTo>
                  <a:lnTo>
                    <a:pt x="147764" y="144767"/>
                  </a:lnTo>
                  <a:lnTo>
                    <a:pt x="141770" y="174485"/>
                  </a:lnTo>
                  <a:lnTo>
                    <a:pt x="147764" y="204203"/>
                  </a:lnTo>
                  <a:lnTo>
                    <a:pt x="164122" y="228473"/>
                  </a:lnTo>
                  <a:lnTo>
                    <a:pt x="188391" y="244830"/>
                  </a:lnTo>
                  <a:lnTo>
                    <a:pt x="218109" y="250825"/>
                  </a:lnTo>
                  <a:lnTo>
                    <a:pt x="247827" y="244830"/>
                  </a:lnTo>
                  <a:lnTo>
                    <a:pt x="272084" y="228473"/>
                  </a:lnTo>
                  <a:lnTo>
                    <a:pt x="288455" y="204203"/>
                  </a:lnTo>
                  <a:lnTo>
                    <a:pt x="294449" y="174485"/>
                  </a:lnTo>
                  <a:close/>
                </a:path>
                <a:path w="436245" h="460375">
                  <a:moveTo>
                    <a:pt x="321589" y="41757"/>
                  </a:moveTo>
                  <a:lnTo>
                    <a:pt x="321157" y="35496"/>
                  </a:lnTo>
                  <a:lnTo>
                    <a:pt x="318401" y="29870"/>
                  </a:lnTo>
                  <a:lnTo>
                    <a:pt x="313537" y="25565"/>
                  </a:lnTo>
                  <a:lnTo>
                    <a:pt x="307378" y="23495"/>
                  </a:lnTo>
                  <a:lnTo>
                    <a:pt x="301117" y="23926"/>
                  </a:lnTo>
                  <a:lnTo>
                    <a:pt x="295478" y="26682"/>
                  </a:lnTo>
                  <a:lnTo>
                    <a:pt x="291198" y="31546"/>
                  </a:lnTo>
                  <a:lnTo>
                    <a:pt x="274840" y="59880"/>
                  </a:lnTo>
                  <a:lnTo>
                    <a:pt x="272757" y="66040"/>
                  </a:lnTo>
                  <a:lnTo>
                    <a:pt x="273202" y="72301"/>
                  </a:lnTo>
                  <a:lnTo>
                    <a:pt x="275945" y="77939"/>
                  </a:lnTo>
                  <a:lnTo>
                    <a:pt x="280822" y="82232"/>
                  </a:lnTo>
                  <a:lnTo>
                    <a:pt x="286969" y="84302"/>
                  </a:lnTo>
                  <a:lnTo>
                    <a:pt x="293230" y="83870"/>
                  </a:lnTo>
                  <a:lnTo>
                    <a:pt x="298869" y="81127"/>
                  </a:lnTo>
                  <a:lnTo>
                    <a:pt x="303161" y="76250"/>
                  </a:lnTo>
                  <a:lnTo>
                    <a:pt x="319532" y="47904"/>
                  </a:lnTo>
                  <a:lnTo>
                    <a:pt x="321589" y="41757"/>
                  </a:lnTo>
                  <a:close/>
                </a:path>
                <a:path w="436245" h="460375">
                  <a:moveTo>
                    <a:pt x="385457" y="101587"/>
                  </a:moveTo>
                  <a:lnTo>
                    <a:pt x="383387" y="95427"/>
                  </a:lnTo>
                  <a:lnTo>
                    <a:pt x="379095" y="90551"/>
                  </a:lnTo>
                  <a:lnTo>
                    <a:pt x="373456" y="87807"/>
                  </a:lnTo>
                  <a:lnTo>
                    <a:pt x="367195" y="87363"/>
                  </a:lnTo>
                  <a:lnTo>
                    <a:pt x="361035" y="89433"/>
                  </a:lnTo>
                  <a:lnTo>
                    <a:pt x="332701" y="105791"/>
                  </a:lnTo>
                  <a:lnTo>
                    <a:pt x="327837" y="110083"/>
                  </a:lnTo>
                  <a:lnTo>
                    <a:pt x="325081" y="115722"/>
                  </a:lnTo>
                  <a:lnTo>
                    <a:pt x="324650" y="121983"/>
                  </a:lnTo>
                  <a:lnTo>
                    <a:pt x="326720" y="128143"/>
                  </a:lnTo>
                  <a:lnTo>
                    <a:pt x="331025" y="133007"/>
                  </a:lnTo>
                  <a:lnTo>
                    <a:pt x="336651" y="135763"/>
                  </a:lnTo>
                  <a:lnTo>
                    <a:pt x="342912" y="136194"/>
                  </a:lnTo>
                  <a:lnTo>
                    <a:pt x="349072" y="134124"/>
                  </a:lnTo>
                  <a:lnTo>
                    <a:pt x="377405" y="117767"/>
                  </a:lnTo>
                  <a:lnTo>
                    <a:pt x="382282" y="113474"/>
                  </a:lnTo>
                  <a:lnTo>
                    <a:pt x="385025" y="107835"/>
                  </a:lnTo>
                  <a:lnTo>
                    <a:pt x="385457" y="101587"/>
                  </a:lnTo>
                  <a:close/>
                </a:path>
                <a:path w="436245" h="460375">
                  <a:moveTo>
                    <a:pt x="436219" y="174498"/>
                  </a:moveTo>
                  <a:lnTo>
                    <a:pt x="433654" y="161759"/>
                  </a:lnTo>
                  <a:lnTo>
                    <a:pt x="426643" y="151358"/>
                  </a:lnTo>
                  <a:lnTo>
                    <a:pt x="416242" y="144348"/>
                  </a:lnTo>
                  <a:lnTo>
                    <a:pt x="403504" y="141782"/>
                  </a:lnTo>
                  <a:lnTo>
                    <a:pt x="390766" y="144348"/>
                  </a:lnTo>
                  <a:lnTo>
                    <a:pt x="380365" y="151358"/>
                  </a:lnTo>
                  <a:lnTo>
                    <a:pt x="373354" y="161759"/>
                  </a:lnTo>
                  <a:lnTo>
                    <a:pt x="370789" y="174498"/>
                  </a:lnTo>
                  <a:lnTo>
                    <a:pt x="370789" y="201752"/>
                  </a:lnTo>
                  <a:lnTo>
                    <a:pt x="366928" y="220853"/>
                  </a:lnTo>
                  <a:lnTo>
                    <a:pt x="356412" y="236461"/>
                  </a:lnTo>
                  <a:lnTo>
                    <a:pt x="340817" y="246976"/>
                  </a:lnTo>
                  <a:lnTo>
                    <a:pt x="321716" y="250837"/>
                  </a:lnTo>
                  <a:lnTo>
                    <a:pt x="295910" y="250837"/>
                  </a:lnTo>
                  <a:lnTo>
                    <a:pt x="279679" y="264452"/>
                  </a:lnTo>
                  <a:lnTo>
                    <a:pt x="260997" y="274751"/>
                  </a:lnTo>
                  <a:lnTo>
                    <a:pt x="240322" y="281279"/>
                  </a:lnTo>
                  <a:lnTo>
                    <a:pt x="218109" y="283552"/>
                  </a:lnTo>
                  <a:lnTo>
                    <a:pt x="195897" y="281279"/>
                  </a:lnTo>
                  <a:lnTo>
                    <a:pt x="175221" y="274751"/>
                  </a:lnTo>
                  <a:lnTo>
                    <a:pt x="156540" y="264452"/>
                  </a:lnTo>
                  <a:lnTo>
                    <a:pt x="140309" y="250837"/>
                  </a:lnTo>
                  <a:lnTo>
                    <a:pt x="114503" y="250837"/>
                  </a:lnTo>
                  <a:lnTo>
                    <a:pt x="95402" y="246976"/>
                  </a:lnTo>
                  <a:lnTo>
                    <a:pt x="79806" y="236461"/>
                  </a:lnTo>
                  <a:lnTo>
                    <a:pt x="69291" y="220853"/>
                  </a:lnTo>
                  <a:lnTo>
                    <a:pt x="65430" y="201752"/>
                  </a:lnTo>
                  <a:lnTo>
                    <a:pt x="65430" y="174498"/>
                  </a:lnTo>
                  <a:lnTo>
                    <a:pt x="62865" y="161759"/>
                  </a:lnTo>
                  <a:lnTo>
                    <a:pt x="55841" y="151358"/>
                  </a:lnTo>
                  <a:lnTo>
                    <a:pt x="45453" y="144348"/>
                  </a:lnTo>
                  <a:lnTo>
                    <a:pt x="32715" y="141782"/>
                  </a:lnTo>
                  <a:lnTo>
                    <a:pt x="19977" y="144348"/>
                  </a:lnTo>
                  <a:lnTo>
                    <a:pt x="9575" y="151358"/>
                  </a:lnTo>
                  <a:lnTo>
                    <a:pt x="2565" y="161759"/>
                  </a:lnTo>
                  <a:lnTo>
                    <a:pt x="0" y="174498"/>
                  </a:lnTo>
                  <a:lnTo>
                    <a:pt x="0" y="201752"/>
                  </a:lnTo>
                  <a:lnTo>
                    <a:pt x="9004" y="246316"/>
                  </a:lnTo>
                  <a:lnTo>
                    <a:pt x="33540" y="282727"/>
                  </a:lnTo>
                  <a:lnTo>
                    <a:pt x="69926" y="307263"/>
                  </a:lnTo>
                  <a:lnTo>
                    <a:pt x="114503" y="316268"/>
                  </a:lnTo>
                  <a:lnTo>
                    <a:pt x="114503" y="460222"/>
                  </a:lnTo>
                  <a:lnTo>
                    <a:pt x="321716" y="460222"/>
                  </a:lnTo>
                  <a:lnTo>
                    <a:pt x="321716" y="316268"/>
                  </a:lnTo>
                  <a:lnTo>
                    <a:pt x="366280" y="307263"/>
                  </a:lnTo>
                  <a:lnTo>
                    <a:pt x="402678" y="282727"/>
                  </a:lnTo>
                  <a:lnTo>
                    <a:pt x="427228" y="246316"/>
                  </a:lnTo>
                  <a:lnTo>
                    <a:pt x="436219" y="201752"/>
                  </a:lnTo>
                  <a:lnTo>
                    <a:pt x="436219" y="174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 noRot="1" noMove="1" noResize="1" noEditPoints="1" noAdjustHandles="1" noChangeArrowheads="1" noChangeShapeType="1"/>
          </p:cNvSpPr>
          <p:nvPr>
            <p:ph type="sldNum" sz="quarter" idx="7"/>
          </p:nvPr>
        </p:nvSpPr>
        <p:spPr>
          <a:xfrm>
            <a:off x="681899" y="7133305"/>
            <a:ext cx="251459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pc="-25" dirty="0"/>
              <a:t>8</a:t>
            </a:r>
          </a:p>
        </p:txBody>
      </p:sp>
      <p:pic>
        <p:nvPicPr>
          <p:cNvPr id="20" name="Picture 19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D7C9D163-601E-4628-B40D-A710190BAA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330" y="2105025"/>
            <a:ext cx="209550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99E99A5A-623C-19BD-26E0-771899D1C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03" y="503615"/>
            <a:ext cx="9201236" cy="963214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668147" y="2252154"/>
            <a:ext cx="5948680" cy="4677410"/>
            <a:chOff x="668147" y="2252154"/>
            <a:chExt cx="5948680" cy="4677410"/>
          </a:xfrm>
        </p:grpSpPr>
        <p:sp>
          <p:nvSpPr>
            <p:cNvPr id="3" name="object 3"/>
            <p:cNvSpPr/>
            <p:nvPr/>
          </p:nvSpPr>
          <p:spPr>
            <a:xfrm>
              <a:off x="668147" y="2252154"/>
              <a:ext cx="5948680" cy="4677410"/>
            </a:xfrm>
            <a:custGeom>
              <a:avLst/>
              <a:gdLst/>
              <a:ahLst/>
              <a:cxnLst/>
              <a:rect l="l" t="t" r="r" b="b"/>
              <a:pathLst>
                <a:path w="5948680" h="4677409">
                  <a:moveTo>
                    <a:pt x="5948172" y="0"/>
                  </a:moveTo>
                  <a:lnTo>
                    <a:pt x="0" y="0"/>
                  </a:lnTo>
                  <a:lnTo>
                    <a:pt x="0" y="4677156"/>
                  </a:lnTo>
                  <a:lnTo>
                    <a:pt x="5948172" y="4677156"/>
                  </a:lnTo>
                  <a:lnTo>
                    <a:pt x="5948172" y="0"/>
                  </a:lnTo>
                  <a:close/>
                </a:path>
              </a:pathLst>
            </a:custGeom>
            <a:solidFill>
              <a:srgbClr val="231F2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1803" y="2305808"/>
              <a:ext cx="5806440" cy="4532630"/>
            </a:xfrm>
            <a:custGeom>
              <a:avLst/>
              <a:gdLst/>
              <a:ahLst/>
              <a:cxnLst/>
              <a:rect l="l" t="t" r="r" b="b"/>
              <a:pathLst>
                <a:path w="5806440" h="4532630">
                  <a:moveTo>
                    <a:pt x="5733897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4460405"/>
                  </a:lnTo>
                  <a:lnTo>
                    <a:pt x="5657" y="4488429"/>
                  </a:lnTo>
                  <a:lnTo>
                    <a:pt x="21086" y="4511314"/>
                  </a:lnTo>
                  <a:lnTo>
                    <a:pt x="43971" y="4526743"/>
                  </a:lnTo>
                  <a:lnTo>
                    <a:pt x="71996" y="4532401"/>
                  </a:lnTo>
                  <a:lnTo>
                    <a:pt x="5733897" y="4532401"/>
                  </a:lnTo>
                  <a:lnTo>
                    <a:pt x="5761922" y="4526743"/>
                  </a:lnTo>
                  <a:lnTo>
                    <a:pt x="5784807" y="4511314"/>
                  </a:lnTo>
                  <a:lnTo>
                    <a:pt x="5800236" y="4488429"/>
                  </a:lnTo>
                  <a:lnTo>
                    <a:pt x="5805893" y="4460405"/>
                  </a:lnTo>
                  <a:lnTo>
                    <a:pt x="5805893" y="71996"/>
                  </a:lnTo>
                  <a:lnTo>
                    <a:pt x="5800236" y="43971"/>
                  </a:lnTo>
                  <a:lnTo>
                    <a:pt x="5784807" y="21086"/>
                  </a:lnTo>
                  <a:lnTo>
                    <a:pt x="5761922" y="5657"/>
                  </a:lnTo>
                  <a:lnTo>
                    <a:pt x="57338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1803" y="2305808"/>
              <a:ext cx="5806440" cy="4532630"/>
            </a:xfrm>
            <a:custGeom>
              <a:avLst/>
              <a:gdLst/>
              <a:ahLst/>
              <a:cxnLst/>
              <a:rect l="l" t="t" r="r" b="b"/>
              <a:pathLst>
                <a:path w="5806440" h="4532630">
                  <a:moveTo>
                    <a:pt x="71996" y="0"/>
                  </a:move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4460405"/>
                  </a:lnTo>
                  <a:lnTo>
                    <a:pt x="5657" y="4488429"/>
                  </a:lnTo>
                  <a:lnTo>
                    <a:pt x="21086" y="4511314"/>
                  </a:lnTo>
                  <a:lnTo>
                    <a:pt x="43971" y="4526743"/>
                  </a:lnTo>
                  <a:lnTo>
                    <a:pt x="71996" y="4532401"/>
                  </a:lnTo>
                  <a:lnTo>
                    <a:pt x="5733897" y="4532401"/>
                  </a:lnTo>
                  <a:lnTo>
                    <a:pt x="5761922" y="4526743"/>
                  </a:lnTo>
                  <a:lnTo>
                    <a:pt x="5784807" y="4511314"/>
                  </a:lnTo>
                  <a:lnTo>
                    <a:pt x="5800236" y="4488429"/>
                  </a:lnTo>
                  <a:lnTo>
                    <a:pt x="5805893" y="4460405"/>
                  </a:lnTo>
                  <a:lnTo>
                    <a:pt x="5805893" y="71996"/>
                  </a:lnTo>
                  <a:lnTo>
                    <a:pt x="5800236" y="43971"/>
                  </a:lnTo>
                  <a:lnTo>
                    <a:pt x="5784807" y="21086"/>
                  </a:lnTo>
                  <a:lnTo>
                    <a:pt x="5761922" y="5657"/>
                  </a:lnTo>
                  <a:lnTo>
                    <a:pt x="5733897" y="0"/>
                  </a:lnTo>
                  <a:lnTo>
                    <a:pt x="71996" y="0"/>
                  </a:lnTo>
                  <a:close/>
                </a:path>
              </a:pathLst>
            </a:custGeom>
            <a:ln w="35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668147" y="2252154"/>
            <a:ext cx="5948680" cy="4057842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[Edit this text based on your knowledge of your patients and the technology enabled remote monitoring service you are offering them: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How should patients report tech vs clinical issues (numbers, app message, hours)?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Who monitors queries/alerts, on which days/times, and what is the response time?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What are red-flag symptoms that mean “call usual/urgent care” immediately?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Don’t forget to delete this prompt when you’re done!]</a:t>
            </a:r>
            <a:endParaRPr dirty="0">
              <a:highlight>
                <a:srgbClr val="00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object 8"/>
          <p:cNvGrpSpPr>
            <a:grpSpLocks noGrp="1" noUngrp="1" noRot="1" noMove="1" noResize="1"/>
          </p:cNvGrpSpPr>
          <p:nvPr/>
        </p:nvGrpSpPr>
        <p:grpSpPr>
          <a:xfrm>
            <a:off x="8111265" y="6035907"/>
            <a:ext cx="1306195" cy="1539875"/>
            <a:chOff x="8111265" y="6035907"/>
            <a:chExt cx="1306195" cy="1539875"/>
          </a:xfrm>
        </p:grpSpPr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24586" y="7258955"/>
              <a:ext cx="1252855" cy="300355"/>
            </a:xfrm>
            <a:custGeom>
              <a:avLst/>
              <a:gdLst/>
              <a:ahLst/>
              <a:cxnLst/>
              <a:rect l="l" t="t" r="r" b="b"/>
              <a:pathLst>
                <a:path w="1252854" h="300354">
                  <a:moveTo>
                    <a:pt x="879636" y="300305"/>
                  </a:moveTo>
                  <a:lnTo>
                    <a:pt x="478545" y="299341"/>
                  </a:lnTo>
                  <a:lnTo>
                    <a:pt x="158172" y="296814"/>
                  </a:lnTo>
                  <a:lnTo>
                    <a:pt x="27224" y="295381"/>
                  </a:lnTo>
                  <a:lnTo>
                    <a:pt x="0" y="271601"/>
                  </a:lnTo>
                  <a:lnTo>
                    <a:pt x="14225" y="239995"/>
                  </a:lnTo>
                  <a:lnTo>
                    <a:pt x="56907" y="185236"/>
                  </a:lnTo>
                  <a:lnTo>
                    <a:pt x="161080" y="111569"/>
                  </a:lnTo>
                  <a:lnTo>
                    <a:pt x="284117" y="71543"/>
                  </a:lnTo>
                  <a:lnTo>
                    <a:pt x="386742" y="54987"/>
                  </a:lnTo>
                  <a:lnTo>
                    <a:pt x="429679" y="51728"/>
                  </a:lnTo>
                  <a:lnTo>
                    <a:pt x="494393" y="27451"/>
                  </a:lnTo>
                  <a:lnTo>
                    <a:pt x="539160" y="13970"/>
                  </a:lnTo>
                  <a:lnTo>
                    <a:pt x="584853" y="6436"/>
                  </a:lnTo>
                  <a:lnTo>
                    <a:pt x="652349" y="0"/>
                  </a:lnTo>
                  <a:lnTo>
                    <a:pt x="712474" y="2916"/>
                  </a:lnTo>
                  <a:lnTo>
                    <a:pt x="757293" y="18353"/>
                  </a:lnTo>
                  <a:lnTo>
                    <a:pt x="794998" y="37546"/>
                  </a:lnTo>
                  <a:lnTo>
                    <a:pt x="833782" y="51728"/>
                  </a:lnTo>
                  <a:lnTo>
                    <a:pt x="936612" y="73688"/>
                  </a:lnTo>
                  <a:lnTo>
                    <a:pt x="980546" y="84178"/>
                  </a:lnTo>
                  <a:lnTo>
                    <a:pt x="1021813" y="95957"/>
                  </a:lnTo>
                  <a:lnTo>
                    <a:pt x="1062152" y="110240"/>
                  </a:lnTo>
                  <a:lnTo>
                    <a:pt x="1103303" y="128238"/>
                  </a:lnTo>
                  <a:lnTo>
                    <a:pt x="1147005" y="151165"/>
                  </a:lnTo>
                  <a:lnTo>
                    <a:pt x="1194999" y="180233"/>
                  </a:lnTo>
                  <a:lnTo>
                    <a:pt x="1231159" y="216088"/>
                  </a:lnTo>
                  <a:lnTo>
                    <a:pt x="1247990" y="254287"/>
                  </a:lnTo>
                  <a:lnTo>
                    <a:pt x="1252760" y="284663"/>
                  </a:lnTo>
                  <a:lnTo>
                    <a:pt x="1252735" y="297048"/>
                  </a:lnTo>
                  <a:lnTo>
                    <a:pt x="879636" y="300305"/>
                  </a:lnTo>
                  <a:close/>
                </a:path>
              </a:pathLst>
            </a:custGeom>
            <a:solidFill>
              <a:srgbClr val="5D73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18509" y="7319036"/>
              <a:ext cx="473075" cy="241300"/>
            </a:xfrm>
            <a:custGeom>
              <a:avLst/>
              <a:gdLst/>
              <a:ahLst/>
              <a:cxnLst/>
              <a:rect l="l" t="t" r="r" b="b"/>
              <a:pathLst>
                <a:path w="473075" h="241300">
                  <a:moveTo>
                    <a:pt x="104794" y="240968"/>
                  </a:moveTo>
                  <a:lnTo>
                    <a:pt x="3220" y="240968"/>
                  </a:lnTo>
                  <a:lnTo>
                    <a:pt x="0" y="179523"/>
                  </a:lnTo>
                  <a:lnTo>
                    <a:pt x="27290" y="93660"/>
                  </a:lnTo>
                  <a:lnTo>
                    <a:pt x="61695" y="26883"/>
                  </a:lnTo>
                  <a:lnTo>
                    <a:pt x="78627" y="0"/>
                  </a:lnTo>
                  <a:lnTo>
                    <a:pt x="400272" y="10005"/>
                  </a:lnTo>
                  <a:lnTo>
                    <a:pt x="438518" y="54669"/>
                  </a:lnTo>
                  <a:lnTo>
                    <a:pt x="458826" y="85724"/>
                  </a:lnTo>
                  <a:lnTo>
                    <a:pt x="467999" y="117720"/>
                  </a:lnTo>
                  <a:lnTo>
                    <a:pt x="472841" y="165208"/>
                  </a:lnTo>
                  <a:lnTo>
                    <a:pt x="470463" y="240300"/>
                  </a:lnTo>
                  <a:lnTo>
                    <a:pt x="105032" y="240300"/>
                  </a:lnTo>
                  <a:lnTo>
                    <a:pt x="104794" y="240968"/>
                  </a:lnTo>
                  <a:close/>
                </a:path>
                <a:path w="473075" h="241300">
                  <a:moveTo>
                    <a:pt x="310675" y="240968"/>
                  </a:moveTo>
                  <a:lnTo>
                    <a:pt x="119090" y="240968"/>
                  </a:lnTo>
                  <a:lnTo>
                    <a:pt x="105032" y="240300"/>
                  </a:lnTo>
                  <a:lnTo>
                    <a:pt x="326054" y="240300"/>
                  </a:lnTo>
                  <a:lnTo>
                    <a:pt x="310675" y="240968"/>
                  </a:lnTo>
                  <a:close/>
                </a:path>
                <a:path w="473075" h="241300">
                  <a:moveTo>
                    <a:pt x="470442" y="240968"/>
                  </a:moveTo>
                  <a:lnTo>
                    <a:pt x="327536" y="240968"/>
                  </a:lnTo>
                  <a:lnTo>
                    <a:pt x="326054" y="240300"/>
                  </a:lnTo>
                  <a:lnTo>
                    <a:pt x="470463" y="240300"/>
                  </a:lnTo>
                  <a:lnTo>
                    <a:pt x="470442" y="2409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5156" y="7454211"/>
              <a:ext cx="229398" cy="105124"/>
            </a:xfrm>
            <a:prstGeom prst="rect">
              <a:avLst/>
            </a:prstGeom>
          </p:spPr>
        </p:pic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62928" y="6321052"/>
              <a:ext cx="862965" cy="1140460"/>
            </a:xfrm>
            <a:custGeom>
              <a:avLst/>
              <a:gdLst/>
              <a:ahLst/>
              <a:cxnLst/>
              <a:rect l="l" t="t" r="r" b="b"/>
              <a:pathLst>
                <a:path w="862965" h="1140459">
                  <a:moveTo>
                    <a:pt x="416117" y="1140115"/>
                  </a:moveTo>
                  <a:lnTo>
                    <a:pt x="346527" y="1131270"/>
                  </a:lnTo>
                  <a:lnTo>
                    <a:pt x="308025" y="1119383"/>
                  </a:lnTo>
                  <a:lnTo>
                    <a:pt x="267204" y="1103116"/>
                  </a:lnTo>
                  <a:lnTo>
                    <a:pt x="227614" y="841102"/>
                  </a:lnTo>
                  <a:lnTo>
                    <a:pt x="189085" y="787778"/>
                  </a:lnTo>
                  <a:lnTo>
                    <a:pt x="166792" y="752447"/>
                  </a:lnTo>
                  <a:lnTo>
                    <a:pt x="136898" y="672559"/>
                  </a:lnTo>
                  <a:lnTo>
                    <a:pt x="120018" y="614954"/>
                  </a:lnTo>
                  <a:lnTo>
                    <a:pt x="107002" y="564707"/>
                  </a:lnTo>
                  <a:lnTo>
                    <a:pt x="95660" y="515688"/>
                  </a:lnTo>
                  <a:lnTo>
                    <a:pt x="83830" y="529846"/>
                  </a:lnTo>
                  <a:lnTo>
                    <a:pt x="75247" y="535086"/>
                  </a:lnTo>
                  <a:lnTo>
                    <a:pt x="65738" y="531878"/>
                  </a:lnTo>
                  <a:lnTo>
                    <a:pt x="51126" y="520690"/>
                  </a:lnTo>
                  <a:lnTo>
                    <a:pt x="32701" y="490599"/>
                  </a:lnTo>
                  <a:lnTo>
                    <a:pt x="16286" y="443925"/>
                  </a:lnTo>
                  <a:lnTo>
                    <a:pt x="4509" y="401006"/>
                  </a:lnTo>
                  <a:lnTo>
                    <a:pt x="0" y="382180"/>
                  </a:lnTo>
                  <a:lnTo>
                    <a:pt x="95660" y="0"/>
                  </a:lnTo>
                  <a:lnTo>
                    <a:pt x="847795" y="135192"/>
                  </a:lnTo>
                  <a:lnTo>
                    <a:pt x="862645" y="413881"/>
                  </a:lnTo>
                  <a:lnTo>
                    <a:pt x="850475" y="451644"/>
                  </a:lnTo>
                  <a:lnTo>
                    <a:pt x="834610" y="505665"/>
                  </a:lnTo>
                  <a:lnTo>
                    <a:pt x="808193" y="557115"/>
                  </a:lnTo>
                  <a:lnTo>
                    <a:pt x="774197" y="590571"/>
                  </a:lnTo>
                  <a:lnTo>
                    <a:pt x="744840" y="608693"/>
                  </a:lnTo>
                  <a:lnTo>
                    <a:pt x="732340" y="614143"/>
                  </a:lnTo>
                  <a:lnTo>
                    <a:pt x="710636" y="664184"/>
                  </a:lnTo>
                  <a:lnTo>
                    <a:pt x="694810" y="695292"/>
                  </a:lnTo>
                  <a:lnTo>
                    <a:pt x="677130" y="720453"/>
                  </a:lnTo>
                  <a:lnTo>
                    <a:pt x="649864" y="752653"/>
                  </a:lnTo>
                  <a:lnTo>
                    <a:pt x="549259" y="867801"/>
                  </a:lnTo>
                  <a:lnTo>
                    <a:pt x="534408" y="1083088"/>
                  </a:lnTo>
                  <a:lnTo>
                    <a:pt x="476425" y="1117745"/>
                  </a:lnTo>
                  <a:lnTo>
                    <a:pt x="441634" y="1135033"/>
                  </a:lnTo>
                  <a:lnTo>
                    <a:pt x="416117" y="1140115"/>
                  </a:lnTo>
                  <a:close/>
                </a:path>
              </a:pathLst>
            </a:custGeom>
            <a:solidFill>
              <a:srgbClr val="FFE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38383" y="7415821"/>
              <a:ext cx="267335" cy="48895"/>
            </a:xfrm>
            <a:custGeom>
              <a:avLst/>
              <a:gdLst/>
              <a:ahLst/>
              <a:cxnLst/>
              <a:rect l="l" t="t" r="r" b="b"/>
              <a:pathLst>
                <a:path w="267334" h="48895">
                  <a:moveTo>
                    <a:pt x="267204" y="0"/>
                  </a:moveTo>
                  <a:lnTo>
                    <a:pt x="223812" y="23129"/>
                  </a:lnTo>
                  <a:lnTo>
                    <a:pt x="175198" y="39863"/>
                  </a:lnTo>
                  <a:lnTo>
                    <a:pt x="124936" y="48810"/>
                  </a:lnTo>
                  <a:lnTo>
                    <a:pt x="76600" y="48580"/>
                  </a:lnTo>
                  <a:lnTo>
                    <a:pt x="33763" y="37781"/>
                  </a:lnTo>
                  <a:lnTo>
                    <a:pt x="0" y="15025"/>
                  </a:lnTo>
                </a:path>
              </a:pathLst>
            </a:custGeom>
            <a:ln w="283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44579" y="6039082"/>
              <a:ext cx="1153160" cy="807720"/>
            </a:xfrm>
            <a:custGeom>
              <a:avLst/>
              <a:gdLst/>
              <a:ahLst/>
              <a:cxnLst/>
              <a:rect l="l" t="t" r="r" b="b"/>
              <a:pathLst>
                <a:path w="1153159" h="807720">
                  <a:moveTo>
                    <a:pt x="199162" y="745912"/>
                  </a:moveTo>
                  <a:lnTo>
                    <a:pt x="196143" y="737569"/>
                  </a:lnTo>
                  <a:lnTo>
                    <a:pt x="196020" y="737229"/>
                  </a:lnTo>
                  <a:lnTo>
                    <a:pt x="182672" y="715249"/>
                  </a:lnTo>
                  <a:lnTo>
                    <a:pt x="153243" y="686070"/>
                  </a:lnTo>
                  <a:lnTo>
                    <a:pt x="101854" y="655795"/>
                  </a:lnTo>
                  <a:lnTo>
                    <a:pt x="87860" y="647011"/>
                  </a:lnTo>
                  <a:lnTo>
                    <a:pt x="81441" y="636815"/>
                  </a:lnTo>
                  <a:lnTo>
                    <a:pt x="76567" y="623177"/>
                  </a:lnTo>
                  <a:lnTo>
                    <a:pt x="67205" y="604062"/>
                  </a:lnTo>
                  <a:lnTo>
                    <a:pt x="54844" y="588474"/>
                  </a:lnTo>
                  <a:lnTo>
                    <a:pt x="43712" y="581954"/>
                  </a:lnTo>
                  <a:lnTo>
                    <a:pt x="31958" y="577309"/>
                  </a:lnTo>
                  <a:lnTo>
                    <a:pt x="17730" y="567345"/>
                  </a:lnTo>
                  <a:lnTo>
                    <a:pt x="5462" y="551829"/>
                  </a:lnTo>
                  <a:lnTo>
                    <a:pt x="0" y="534594"/>
                  </a:lnTo>
                  <a:lnTo>
                    <a:pt x="106" y="514544"/>
                  </a:lnTo>
                  <a:lnTo>
                    <a:pt x="11874" y="473236"/>
                  </a:lnTo>
                  <a:lnTo>
                    <a:pt x="35145" y="441276"/>
                  </a:lnTo>
                  <a:lnTo>
                    <a:pt x="52318" y="427220"/>
                  </a:lnTo>
                  <a:lnTo>
                    <a:pt x="65560" y="407139"/>
                  </a:lnTo>
                  <a:lnTo>
                    <a:pt x="73965" y="377983"/>
                  </a:lnTo>
                  <a:lnTo>
                    <a:pt x="79584" y="349142"/>
                  </a:lnTo>
                  <a:lnTo>
                    <a:pt x="82728" y="322180"/>
                  </a:lnTo>
                  <a:lnTo>
                    <a:pt x="83707" y="298662"/>
                  </a:lnTo>
                  <a:lnTo>
                    <a:pt x="87006" y="276736"/>
                  </a:lnTo>
                  <a:lnTo>
                    <a:pt x="111541" y="228500"/>
                  </a:lnTo>
                  <a:lnTo>
                    <a:pt x="148606" y="180254"/>
                  </a:lnTo>
                  <a:lnTo>
                    <a:pt x="182111" y="155168"/>
                  </a:lnTo>
                  <a:lnTo>
                    <a:pt x="214013" y="140123"/>
                  </a:lnTo>
                  <a:lnTo>
                    <a:pt x="221101" y="129224"/>
                  </a:lnTo>
                  <a:lnTo>
                    <a:pt x="294038" y="65494"/>
                  </a:lnTo>
                  <a:lnTo>
                    <a:pt x="370706" y="28311"/>
                  </a:lnTo>
                  <a:lnTo>
                    <a:pt x="454705" y="11747"/>
                  </a:lnTo>
                  <a:lnTo>
                    <a:pt x="511940" y="5576"/>
                  </a:lnTo>
                  <a:lnTo>
                    <a:pt x="568763" y="1490"/>
                  </a:lnTo>
                  <a:lnTo>
                    <a:pt x="617246" y="0"/>
                  </a:lnTo>
                  <a:lnTo>
                    <a:pt x="647011" y="1490"/>
                  </a:lnTo>
                  <a:lnTo>
                    <a:pt x="648662" y="1490"/>
                  </a:lnTo>
                  <a:lnTo>
                    <a:pt x="703143" y="9833"/>
                  </a:lnTo>
                  <a:lnTo>
                    <a:pt x="754684" y="20538"/>
                  </a:lnTo>
                  <a:lnTo>
                    <a:pt x="803138" y="33809"/>
                  </a:lnTo>
                  <a:lnTo>
                    <a:pt x="847555" y="49725"/>
                  </a:lnTo>
                  <a:lnTo>
                    <a:pt x="886985" y="68367"/>
                  </a:lnTo>
                  <a:lnTo>
                    <a:pt x="914345" y="85060"/>
                  </a:lnTo>
                  <a:lnTo>
                    <a:pt x="913373" y="85060"/>
                  </a:lnTo>
                  <a:lnTo>
                    <a:pt x="916669" y="86675"/>
                  </a:lnTo>
                  <a:lnTo>
                    <a:pt x="918752" y="86675"/>
                  </a:lnTo>
                  <a:lnTo>
                    <a:pt x="925176" y="88604"/>
                  </a:lnTo>
                  <a:lnTo>
                    <a:pt x="998266" y="124477"/>
                  </a:lnTo>
                  <a:lnTo>
                    <a:pt x="1045327" y="161819"/>
                  </a:lnTo>
                  <a:lnTo>
                    <a:pt x="1081198" y="222736"/>
                  </a:lnTo>
                  <a:lnTo>
                    <a:pt x="1094805" y="283654"/>
                  </a:lnTo>
                  <a:lnTo>
                    <a:pt x="1097200" y="303049"/>
                  </a:lnTo>
                  <a:lnTo>
                    <a:pt x="1095421" y="313685"/>
                  </a:lnTo>
                  <a:lnTo>
                    <a:pt x="1087150" y="319315"/>
                  </a:lnTo>
                  <a:lnTo>
                    <a:pt x="1070066" y="323692"/>
                  </a:lnTo>
                  <a:lnTo>
                    <a:pt x="240400" y="323692"/>
                  </a:lnTo>
                  <a:lnTo>
                    <a:pt x="237902" y="337201"/>
                  </a:lnTo>
                  <a:lnTo>
                    <a:pt x="223010" y="412406"/>
                  </a:lnTo>
                  <a:lnTo>
                    <a:pt x="214013" y="452198"/>
                  </a:lnTo>
                  <a:lnTo>
                    <a:pt x="197317" y="495172"/>
                  </a:lnTo>
                  <a:lnTo>
                    <a:pt x="191517" y="510871"/>
                  </a:lnTo>
                  <a:lnTo>
                    <a:pt x="189369" y="534594"/>
                  </a:lnTo>
                  <a:lnTo>
                    <a:pt x="189428" y="563337"/>
                  </a:lnTo>
                  <a:lnTo>
                    <a:pt x="190510" y="594471"/>
                  </a:lnTo>
                  <a:lnTo>
                    <a:pt x="193351" y="647011"/>
                  </a:lnTo>
                  <a:lnTo>
                    <a:pt x="199162" y="745912"/>
                  </a:lnTo>
                  <a:close/>
                </a:path>
                <a:path w="1153159" h="807720">
                  <a:moveTo>
                    <a:pt x="916669" y="86675"/>
                  </a:moveTo>
                  <a:lnTo>
                    <a:pt x="913373" y="85060"/>
                  </a:lnTo>
                  <a:lnTo>
                    <a:pt x="914997" y="85547"/>
                  </a:lnTo>
                  <a:lnTo>
                    <a:pt x="916669" y="86675"/>
                  </a:lnTo>
                  <a:close/>
                </a:path>
                <a:path w="1153159" h="807720">
                  <a:moveTo>
                    <a:pt x="915137" y="85547"/>
                  </a:moveTo>
                  <a:lnTo>
                    <a:pt x="914997" y="85547"/>
                  </a:lnTo>
                  <a:lnTo>
                    <a:pt x="913373" y="85060"/>
                  </a:lnTo>
                  <a:lnTo>
                    <a:pt x="914345" y="85060"/>
                  </a:lnTo>
                  <a:lnTo>
                    <a:pt x="915137" y="85547"/>
                  </a:lnTo>
                  <a:close/>
                </a:path>
                <a:path w="1153159" h="807720">
                  <a:moveTo>
                    <a:pt x="918752" y="86675"/>
                  </a:moveTo>
                  <a:lnTo>
                    <a:pt x="916669" y="86675"/>
                  </a:lnTo>
                  <a:lnTo>
                    <a:pt x="915119" y="85547"/>
                  </a:lnTo>
                  <a:lnTo>
                    <a:pt x="918752" y="86675"/>
                  </a:lnTo>
                  <a:close/>
                </a:path>
                <a:path w="1153159" h="807720">
                  <a:moveTo>
                    <a:pt x="896874" y="807663"/>
                  </a:moveTo>
                  <a:lnTo>
                    <a:pt x="902027" y="786854"/>
                  </a:lnTo>
                  <a:lnTo>
                    <a:pt x="913364" y="737569"/>
                  </a:lnTo>
                  <a:lnTo>
                    <a:pt x="924701" y="679524"/>
                  </a:lnTo>
                  <a:lnTo>
                    <a:pt x="929854" y="632432"/>
                  </a:lnTo>
                  <a:lnTo>
                    <a:pt x="929391" y="604062"/>
                  </a:lnTo>
                  <a:lnTo>
                    <a:pt x="926144" y="580699"/>
                  </a:lnTo>
                  <a:lnTo>
                    <a:pt x="917331" y="549825"/>
                  </a:lnTo>
                  <a:lnTo>
                    <a:pt x="900171" y="498924"/>
                  </a:lnTo>
                  <a:lnTo>
                    <a:pt x="636262" y="480563"/>
                  </a:lnTo>
                  <a:lnTo>
                    <a:pt x="594396" y="473236"/>
                  </a:lnTo>
                  <a:lnTo>
                    <a:pt x="538040" y="459179"/>
                  </a:lnTo>
                  <a:lnTo>
                    <a:pt x="476061" y="441276"/>
                  </a:lnTo>
                  <a:lnTo>
                    <a:pt x="417327" y="422413"/>
                  </a:lnTo>
                  <a:lnTo>
                    <a:pt x="370706" y="405472"/>
                  </a:lnTo>
                  <a:lnTo>
                    <a:pt x="333412" y="390114"/>
                  </a:lnTo>
                  <a:lnTo>
                    <a:pt x="280475" y="356891"/>
                  </a:lnTo>
                  <a:lnTo>
                    <a:pt x="240400" y="323692"/>
                  </a:lnTo>
                  <a:lnTo>
                    <a:pt x="1070066" y="323692"/>
                  </a:lnTo>
                  <a:lnTo>
                    <a:pt x="1084112" y="341190"/>
                  </a:lnTo>
                  <a:lnTo>
                    <a:pt x="1114394" y="387320"/>
                  </a:lnTo>
                  <a:lnTo>
                    <a:pt x="1143131" y="452535"/>
                  </a:lnTo>
                  <a:lnTo>
                    <a:pt x="1152542" y="527289"/>
                  </a:lnTo>
                  <a:lnTo>
                    <a:pt x="1138360" y="556417"/>
                  </a:lnTo>
                  <a:lnTo>
                    <a:pt x="1110883" y="580069"/>
                  </a:lnTo>
                  <a:lnTo>
                    <a:pt x="1081553" y="600282"/>
                  </a:lnTo>
                  <a:lnTo>
                    <a:pt x="1061808" y="619091"/>
                  </a:lnTo>
                  <a:lnTo>
                    <a:pt x="1051036" y="654154"/>
                  </a:lnTo>
                  <a:lnTo>
                    <a:pt x="1047379" y="691881"/>
                  </a:lnTo>
                  <a:lnTo>
                    <a:pt x="1041866" y="724918"/>
                  </a:lnTo>
                  <a:lnTo>
                    <a:pt x="1025532" y="745912"/>
                  </a:lnTo>
                  <a:lnTo>
                    <a:pt x="896874" y="807663"/>
                  </a:lnTo>
                  <a:close/>
                </a:path>
              </a:pathLst>
            </a:custGeom>
            <a:solidFill>
              <a:srgbClr val="E4E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68265" y="7320696"/>
              <a:ext cx="422275" cy="240665"/>
            </a:xfrm>
            <a:custGeom>
              <a:avLst/>
              <a:gdLst/>
              <a:ahLst/>
              <a:cxnLst/>
              <a:rect l="l" t="t" r="r" b="b"/>
              <a:pathLst>
                <a:path w="422275" h="240665">
                  <a:moveTo>
                    <a:pt x="0" y="0"/>
                  </a:moveTo>
                  <a:lnTo>
                    <a:pt x="94820" y="14849"/>
                  </a:lnTo>
                  <a:lnTo>
                    <a:pt x="172710" y="31911"/>
                  </a:lnTo>
                  <a:lnTo>
                    <a:pt x="235550" y="50914"/>
                  </a:lnTo>
                  <a:lnTo>
                    <a:pt x="285223" y="71588"/>
                  </a:lnTo>
                  <a:lnTo>
                    <a:pt x="323609" y="93661"/>
                  </a:lnTo>
                  <a:lnTo>
                    <a:pt x="374046" y="140922"/>
                  </a:lnTo>
                  <a:lnTo>
                    <a:pt x="401909" y="190530"/>
                  </a:lnTo>
                  <a:lnTo>
                    <a:pt x="412079" y="215536"/>
                  </a:lnTo>
                  <a:lnTo>
                    <a:pt x="422249" y="240317"/>
                  </a:lnTo>
                </a:path>
              </a:pathLst>
            </a:custGeom>
            <a:ln w="28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1259" y="6683199"/>
              <a:ext cx="6985" cy="38735"/>
            </a:xfrm>
            <a:custGeom>
              <a:avLst/>
              <a:gdLst/>
              <a:ahLst/>
              <a:cxnLst/>
              <a:rect l="l" t="t" r="r" b="b"/>
              <a:pathLst>
                <a:path w="6984" h="38734">
                  <a:moveTo>
                    <a:pt x="6592" y="0"/>
                  </a:moveTo>
                  <a:lnTo>
                    <a:pt x="6489" y="9755"/>
                  </a:lnTo>
                  <a:lnTo>
                    <a:pt x="4532" y="19194"/>
                  </a:lnTo>
                  <a:lnTo>
                    <a:pt x="1957" y="28633"/>
                  </a:lnTo>
                  <a:lnTo>
                    <a:pt x="0" y="38388"/>
                  </a:lnTo>
                </a:path>
              </a:pathLst>
            </a:custGeom>
            <a:ln w="280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31787" y="6634804"/>
              <a:ext cx="6985" cy="38735"/>
            </a:xfrm>
            <a:custGeom>
              <a:avLst/>
              <a:gdLst/>
              <a:ahLst/>
              <a:cxnLst/>
              <a:rect l="l" t="t" r="r" b="b"/>
              <a:pathLst>
                <a:path w="6984" h="38734">
                  <a:moveTo>
                    <a:pt x="6592" y="0"/>
                  </a:moveTo>
                  <a:lnTo>
                    <a:pt x="6721" y="9755"/>
                  </a:lnTo>
                  <a:lnTo>
                    <a:pt x="5150" y="19194"/>
                  </a:lnTo>
                  <a:lnTo>
                    <a:pt x="2652" y="28633"/>
                  </a:lnTo>
                  <a:lnTo>
                    <a:pt x="0" y="38388"/>
                  </a:lnTo>
                </a:path>
              </a:pathLst>
            </a:custGeom>
            <a:ln w="280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0715" y="6665808"/>
              <a:ext cx="144797" cy="251285"/>
            </a:xfrm>
            <a:prstGeom prst="rect">
              <a:avLst/>
            </a:prstGeom>
          </p:spPr>
        </p:pic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19197" y="6998619"/>
              <a:ext cx="170180" cy="31750"/>
            </a:xfrm>
            <a:custGeom>
              <a:avLst/>
              <a:gdLst/>
              <a:ahLst/>
              <a:cxnLst/>
              <a:rect l="l" t="t" r="r" b="b"/>
              <a:pathLst>
                <a:path w="170179" h="31750">
                  <a:moveTo>
                    <a:pt x="169895" y="10005"/>
                  </a:moveTo>
                  <a:lnTo>
                    <a:pt x="125488" y="28625"/>
                  </a:lnTo>
                  <a:lnTo>
                    <a:pt x="83093" y="31286"/>
                  </a:lnTo>
                  <a:lnTo>
                    <a:pt x="41625" y="20804"/>
                  </a:lnTo>
                  <a:lnTo>
                    <a:pt x="0" y="0"/>
                  </a:lnTo>
                </a:path>
              </a:pathLst>
            </a:custGeom>
            <a:ln w="283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89932" y="6359443"/>
              <a:ext cx="675005" cy="187325"/>
            </a:xfrm>
            <a:custGeom>
              <a:avLst/>
              <a:gdLst/>
              <a:ahLst/>
              <a:cxnLst/>
              <a:rect l="l" t="t" r="r" b="b"/>
              <a:pathLst>
                <a:path w="675004" h="187325">
                  <a:moveTo>
                    <a:pt x="0" y="0"/>
                  </a:moveTo>
                  <a:lnTo>
                    <a:pt x="35567" y="30583"/>
                  </a:lnTo>
                  <a:lnTo>
                    <a:pt x="73494" y="57716"/>
                  </a:lnTo>
                  <a:lnTo>
                    <a:pt x="113547" y="81597"/>
                  </a:lnTo>
                  <a:lnTo>
                    <a:pt x="155492" y="102425"/>
                  </a:lnTo>
                  <a:lnTo>
                    <a:pt x="199093" y="120400"/>
                  </a:lnTo>
                  <a:lnTo>
                    <a:pt x="244116" y="135719"/>
                  </a:lnTo>
                  <a:lnTo>
                    <a:pt x="290327" y="148582"/>
                  </a:lnTo>
                  <a:lnTo>
                    <a:pt x="337491" y="159187"/>
                  </a:lnTo>
                  <a:lnTo>
                    <a:pt x="385373" y="167733"/>
                  </a:lnTo>
                  <a:lnTo>
                    <a:pt x="433740" y="174419"/>
                  </a:lnTo>
                  <a:lnTo>
                    <a:pt x="482355" y="179443"/>
                  </a:lnTo>
                  <a:lnTo>
                    <a:pt x="530986" y="183005"/>
                  </a:lnTo>
                  <a:lnTo>
                    <a:pt x="579396" y="185304"/>
                  </a:lnTo>
                  <a:lnTo>
                    <a:pt x="627353" y="186537"/>
                  </a:lnTo>
                  <a:lnTo>
                    <a:pt x="674620" y="186904"/>
                  </a:lnTo>
                </a:path>
              </a:pathLst>
            </a:custGeom>
            <a:ln w="283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52991" y="6546354"/>
              <a:ext cx="30480" cy="288925"/>
            </a:xfrm>
            <a:custGeom>
              <a:avLst/>
              <a:gdLst/>
              <a:ahLst/>
              <a:cxnLst/>
              <a:rect l="l" t="t" r="r" b="b"/>
              <a:pathLst>
                <a:path w="30479" h="288925">
                  <a:moveTo>
                    <a:pt x="11554" y="0"/>
                  </a:moveTo>
                  <a:lnTo>
                    <a:pt x="20781" y="64685"/>
                  </a:lnTo>
                  <a:lnTo>
                    <a:pt x="27007" y="110220"/>
                  </a:lnTo>
                  <a:lnTo>
                    <a:pt x="29858" y="143406"/>
                  </a:lnTo>
                  <a:lnTo>
                    <a:pt x="28957" y="171045"/>
                  </a:lnTo>
                  <a:lnTo>
                    <a:pt x="23931" y="199941"/>
                  </a:lnTo>
                  <a:lnTo>
                    <a:pt x="14403" y="236896"/>
                  </a:lnTo>
                  <a:lnTo>
                    <a:pt x="0" y="288711"/>
                  </a:lnTo>
                </a:path>
              </a:pathLst>
            </a:custGeom>
            <a:ln w="28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50343" y="6763307"/>
              <a:ext cx="702945" cy="487680"/>
            </a:xfrm>
            <a:custGeom>
              <a:avLst/>
              <a:gdLst/>
              <a:ahLst/>
              <a:cxnLst/>
              <a:rect l="l" t="t" r="r" b="b"/>
              <a:pathLst>
                <a:path w="702945" h="487679">
                  <a:moveTo>
                    <a:pt x="702656" y="71756"/>
                  </a:moveTo>
                  <a:lnTo>
                    <a:pt x="681162" y="122566"/>
                  </a:lnTo>
                  <a:lnTo>
                    <a:pt x="658795" y="170158"/>
                  </a:lnTo>
                  <a:lnTo>
                    <a:pt x="635640" y="214511"/>
                  </a:lnTo>
                  <a:lnTo>
                    <a:pt x="611780" y="255606"/>
                  </a:lnTo>
                  <a:lnTo>
                    <a:pt x="587301" y="293421"/>
                  </a:lnTo>
                  <a:lnTo>
                    <a:pt x="562287" y="327937"/>
                  </a:lnTo>
                  <a:lnTo>
                    <a:pt x="536821" y="359132"/>
                  </a:lnTo>
                  <a:lnTo>
                    <a:pt x="484873" y="411479"/>
                  </a:lnTo>
                  <a:lnTo>
                    <a:pt x="432131" y="450298"/>
                  </a:lnTo>
                  <a:lnTo>
                    <a:pt x="379269" y="475427"/>
                  </a:lnTo>
                  <a:lnTo>
                    <a:pt x="326962" y="486702"/>
                  </a:lnTo>
                  <a:lnTo>
                    <a:pt x="301227" y="487092"/>
                  </a:lnTo>
                  <a:lnTo>
                    <a:pt x="275883" y="483957"/>
                  </a:lnTo>
                  <a:lnTo>
                    <a:pt x="226707" y="467031"/>
                  </a:lnTo>
                  <a:lnTo>
                    <a:pt x="180108" y="435758"/>
                  </a:lnTo>
                  <a:lnTo>
                    <a:pt x="136760" y="389975"/>
                  </a:lnTo>
                  <a:lnTo>
                    <a:pt x="97337" y="329519"/>
                  </a:lnTo>
                  <a:lnTo>
                    <a:pt x="79308" y="293737"/>
                  </a:lnTo>
                  <a:lnTo>
                    <a:pt x="62513" y="254225"/>
                  </a:lnTo>
                  <a:lnTo>
                    <a:pt x="47037" y="210962"/>
                  </a:lnTo>
                  <a:lnTo>
                    <a:pt x="32963" y="163929"/>
                  </a:lnTo>
                  <a:lnTo>
                    <a:pt x="20376" y="113104"/>
                  </a:lnTo>
                  <a:lnTo>
                    <a:pt x="9360" y="58468"/>
                  </a:lnTo>
                  <a:lnTo>
                    <a:pt x="0" y="0"/>
                  </a:lnTo>
                </a:path>
              </a:pathLst>
            </a:custGeom>
            <a:ln w="282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07231" y="7197202"/>
              <a:ext cx="15240" cy="219075"/>
            </a:xfrm>
            <a:custGeom>
              <a:avLst/>
              <a:gdLst/>
              <a:ahLst/>
              <a:cxnLst/>
              <a:rect l="l" t="t" r="r" b="b"/>
              <a:pathLst>
                <a:path w="15240" h="219075">
                  <a:moveTo>
                    <a:pt x="14850" y="0"/>
                  </a:moveTo>
                  <a:lnTo>
                    <a:pt x="9748" y="61381"/>
                  </a:lnTo>
                  <a:lnTo>
                    <a:pt x="4952" y="111812"/>
                  </a:lnTo>
                  <a:lnTo>
                    <a:pt x="1393" y="160993"/>
                  </a:lnTo>
                  <a:lnTo>
                    <a:pt x="0" y="218622"/>
                  </a:lnTo>
                </a:path>
              </a:pathLst>
            </a:custGeom>
            <a:ln w="280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98794" y="7168833"/>
              <a:ext cx="40005" cy="262255"/>
            </a:xfrm>
            <a:custGeom>
              <a:avLst/>
              <a:gdLst/>
              <a:ahLst/>
              <a:cxnLst/>
              <a:rect l="l" t="t" r="r" b="b"/>
              <a:pathLst>
                <a:path w="40004" h="262254">
                  <a:moveTo>
                    <a:pt x="0" y="0"/>
                  </a:moveTo>
                  <a:lnTo>
                    <a:pt x="10134" y="49040"/>
                  </a:lnTo>
                  <a:lnTo>
                    <a:pt x="18922" y="99922"/>
                  </a:lnTo>
                  <a:lnTo>
                    <a:pt x="26600" y="152485"/>
                  </a:lnTo>
                  <a:lnTo>
                    <a:pt x="33410" y="206568"/>
                  </a:lnTo>
                  <a:lnTo>
                    <a:pt x="39589" y="262013"/>
                  </a:lnTo>
                </a:path>
              </a:pathLst>
            </a:custGeom>
            <a:ln w="280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38157" y="6132482"/>
              <a:ext cx="265430" cy="741045"/>
            </a:xfrm>
            <a:custGeom>
              <a:avLst/>
              <a:gdLst/>
              <a:ahLst/>
              <a:cxnLst/>
              <a:rect l="l" t="t" r="r" b="b"/>
              <a:pathLst>
                <a:path w="265429" h="741045">
                  <a:moveTo>
                    <a:pt x="24739" y="0"/>
                  </a:moveTo>
                  <a:lnTo>
                    <a:pt x="67632" y="17428"/>
                  </a:lnTo>
                  <a:lnTo>
                    <a:pt x="107822" y="39864"/>
                  </a:lnTo>
                  <a:lnTo>
                    <a:pt x="143705" y="67585"/>
                  </a:lnTo>
                  <a:lnTo>
                    <a:pt x="173677" y="100869"/>
                  </a:lnTo>
                  <a:lnTo>
                    <a:pt x="196132" y="139994"/>
                  </a:lnTo>
                  <a:lnTo>
                    <a:pt x="209468" y="185236"/>
                  </a:lnTo>
                  <a:lnTo>
                    <a:pt x="206588" y="198798"/>
                  </a:lnTo>
                  <a:lnTo>
                    <a:pt x="197516" y="214861"/>
                  </a:lnTo>
                  <a:lnTo>
                    <a:pt x="189060" y="230299"/>
                  </a:lnTo>
                  <a:lnTo>
                    <a:pt x="188025" y="241985"/>
                  </a:lnTo>
                  <a:lnTo>
                    <a:pt x="211393" y="278243"/>
                  </a:lnTo>
                  <a:lnTo>
                    <a:pt x="235311" y="317884"/>
                  </a:lnTo>
                  <a:lnTo>
                    <a:pt x="254832" y="359844"/>
                  </a:lnTo>
                  <a:lnTo>
                    <a:pt x="265006" y="403056"/>
                  </a:lnTo>
                  <a:lnTo>
                    <a:pt x="260885" y="446454"/>
                  </a:lnTo>
                  <a:lnTo>
                    <a:pt x="237520" y="488972"/>
                  </a:lnTo>
                  <a:lnTo>
                    <a:pt x="222569" y="501463"/>
                  </a:lnTo>
                  <a:lnTo>
                    <a:pt x="203289" y="512544"/>
                  </a:lnTo>
                  <a:lnTo>
                    <a:pt x="184631" y="523937"/>
                  </a:lnTo>
                  <a:lnTo>
                    <a:pt x="171543" y="537366"/>
                  </a:lnTo>
                  <a:lnTo>
                    <a:pt x="164505" y="566309"/>
                  </a:lnTo>
                  <a:lnTo>
                    <a:pt x="162262" y="603703"/>
                  </a:lnTo>
                  <a:lnTo>
                    <a:pt x="155998" y="639221"/>
                  </a:lnTo>
                  <a:lnTo>
                    <a:pt x="136898" y="662536"/>
                  </a:lnTo>
                  <a:lnTo>
                    <a:pt x="79789" y="689107"/>
                  </a:lnTo>
                  <a:lnTo>
                    <a:pt x="41235" y="708635"/>
                  </a:lnTo>
                  <a:lnTo>
                    <a:pt x="16289" y="724720"/>
                  </a:lnTo>
                  <a:lnTo>
                    <a:pt x="0" y="740963"/>
                  </a:lnTo>
                </a:path>
              </a:pathLst>
            </a:custGeom>
            <a:ln w="28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70136" y="6050084"/>
              <a:ext cx="680085" cy="127635"/>
            </a:xfrm>
            <a:custGeom>
              <a:avLst/>
              <a:gdLst/>
              <a:ahLst/>
              <a:cxnLst/>
              <a:rect l="l" t="t" r="r" b="b"/>
              <a:pathLst>
                <a:path w="680084" h="127635">
                  <a:moveTo>
                    <a:pt x="679565" y="69046"/>
                  </a:moveTo>
                  <a:lnTo>
                    <a:pt x="609166" y="39453"/>
                  </a:lnTo>
                  <a:lnTo>
                    <a:pt x="567713" y="27196"/>
                  </a:lnTo>
                  <a:lnTo>
                    <a:pt x="523052" y="16921"/>
                  </a:lnTo>
                  <a:lnTo>
                    <a:pt x="475908" y="8846"/>
                  </a:lnTo>
                  <a:lnTo>
                    <a:pt x="427003" y="3189"/>
                  </a:lnTo>
                  <a:lnTo>
                    <a:pt x="377058" y="168"/>
                  </a:lnTo>
                  <a:lnTo>
                    <a:pt x="326797" y="0"/>
                  </a:lnTo>
                  <a:lnTo>
                    <a:pt x="276941" y="2901"/>
                  </a:lnTo>
                  <a:lnTo>
                    <a:pt x="228214" y="9091"/>
                  </a:lnTo>
                  <a:lnTo>
                    <a:pt x="181337" y="18787"/>
                  </a:lnTo>
                  <a:lnTo>
                    <a:pt x="137033" y="32206"/>
                  </a:lnTo>
                  <a:lnTo>
                    <a:pt x="96025" y="49565"/>
                  </a:lnTo>
                  <a:lnTo>
                    <a:pt x="59036" y="71082"/>
                  </a:lnTo>
                  <a:lnTo>
                    <a:pt x="26786" y="96976"/>
                  </a:lnTo>
                  <a:lnTo>
                    <a:pt x="0" y="127462"/>
                  </a:lnTo>
                </a:path>
              </a:pathLst>
            </a:custGeom>
            <a:ln w="283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51174" y="617337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0" y="14182"/>
                  </a:moveTo>
                  <a:lnTo>
                    <a:pt x="4105" y="24211"/>
                  </a:lnTo>
                  <a:lnTo>
                    <a:pt x="14017" y="28365"/>
                  </a:lnTo>
                  <a:lnTo>
                    <a:pt x="23929" y="24211"/>
                  </a:lnTo>
                  <a:lnTo>
                    <a:pt x="28035" y="14182"/>
                  </a:lnTo>
                  <a:lnTo>
                    <a:pt x="23929" y="4154"/>
                  </a:lnTo>
                  <a:lnTo>
                    <a:pt x="14017" y="0"/>
                  </a:lnTo>
                  <a:lnTo>
                    <a:pt x="4105" y="4154"/>
                  </a:lnTo>
                  <a:lnTo>
                    <a:pt x="0" y="141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39887" y="6371126"/>
              <a:ext cx="48895" cy="402590"/>
            </a:xfrm>
            <a:custGeom>
              <a:avLst/>
              <a:gdLst/>
              <a:ahLst/>
              <a:cxnLst/>
              <a:rect l="l" t="t" r="r" b="b"/>
              <a:pathLst>
                <a:path w="48895" h="402590">
                  <a:moveTo>
                    <a:pt x="48395" y="0"/>
                  </a:moveTo>
                  <a:lnTo>
                    <a:pt x="43130" y="46636"/>
                  </a:lnTo>
                  <a:lnTo>
                    <a:pt x="31360" y="111854"/>
                  </a:lnTo>
                  <a:lnTo>
                    <a:pt x="19401" y="151660"/>
                  </a:lnTo>
                  <a:lnTo>
                    <a:pt x="13902" y="166531"/>
                  </a:lnTo>
                  <a:lnTo>
                    <a:pt x="9015" y="180446"/>
                  </a:lnTo>
                  <a:lnTo>
                    <a:pt x="4962" y="195204"/>
                  </a:lnTo>
                  <a:lnTo>
                    <a:pt x="1962" y="212603"/>
                  </a:lnTo>
                  <a:lnTo>
                    <a:pt x="234" y="234443"/>
                  </a:lnTo>
                  <a:lnTo>
                    <a:pt x="0" y="262523"/>
                  </a:lnTo>
                  <a:lnTo>
                    <a:pt x="1478" y="298642"/>
                  </a:lnTo>
                  <a:lnTo>
                    <a:pt x="4889" y="344598"/>
                  </a:lnTo>
                  <a:lnTo>
                    <a:pt x="10453" y="402191"/>
                  </a:lnTo>
                </a:path>
              </a:pathLst>
            </a:custGeom>
            <a:ln w="28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55723" y="6187554"/>
              <a:ext cx="209550" cy="607695"/>
            </a:xfrm>
            <a:custGeom>
              <a:avLst/>
              <a:gdLst/>
              <a:ahLst/>
              <a:cxnLst/>
              <a:rect l="l" t="t" r="r" b="b"/>
              <a:pathLst>
                <a:path w="209550" h="607695">
                  <a:moveTo>
                    <a:pt x="209468" y="0"/>
                  </a:moveTo>
                  <a:lnTo>
                    <a:pt x="152181" y="34017"/>
                  </a:lnTo>
                  <a:lnTo>
                    <a:pt x="114514" y="72911"/>
                  </a:lnTo>
                  <a:lnTo>
                    <a:pt x="92051" y="114198"/>
                  </a:lnTo>
                  <a:lnTo>
                    <a:pt x="80380" y="155398"/>
                  </a:lnTo>
                  <a:lnTo>
                    <a:pt x="75086" y="194029"/>
                  </a:lnTo>
                  <a:lnTo>
                    <a:pt x="71756" y="227609"/>
                  </a:lnTo>
                  <a:lnTo>
                    <a:pt x="65977" y="253658"/>
                  </a:lnTo>
                  <a:lnTo>
                    <a:pt x="45924" y="284356"/>
                  </a:lnTo>
                  <a:lnTo>
                    <a:pt x="21850" y="310198"/>
                  </a:lnTo>
                  <a:lnTo>
                    <a:pt x="3346" y="340730"/>
                  </a:lnTo>
                  <a:lnTo>
                    <a:pt x="0" y="385498"/>
                  </a:lnTo>
                  <a:lnTo>
                    <a:pt x="12572" y="424401"/>
                  </a:lnTo>
                  <a:lnTo>
                    <a:pt x="32570" y="443905"/>
                  </a:lnTo>
                  <a:lnTo>
                    <a:pt x="55660" y="459658"/>
                  </a:lnTo>
                  <a:lnTo>
                    <a:pt x="77514" y="487305"/>
                  </a:lnTo>
                  <a:lnTo>
                    <a:pt x="93865" y="511619"/>
                  </a:lnTo>
                  <a:lnTo>
                    <a:pt x="109343" y="522164"/>
                  </a:lnTo>
                  <a:lnTo>
                    <a:pt x="125552" y="527982"/>
                  </a:lnTo>
                  <a:lnTo>
                    <a:pt x="144098" y="538110"/>
                  </a:lnTo>
                  <a:lnTo>
                    <a:pt x="166585" y="561588"/>
                  </a:lnTo>
                  <a:lnTo>
                    <a:pt x="194617" y="607455"/>
                  </a:lnTo>
                </a:path>
              </a:pathLst>
            </a:custGeom>
            <a:ln w="280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69531" y="6713236"/>
              <a:ext cx="95885" cy="141605"/>
            </a:xfrm>
            <a:custGeom>
              <a:avLst/>
              <a:gdLst/>
              <a:ahLst/>
              <a:cxnLst/>
              <a:rect l="l" t="t" r="r" b="b"/>
              <a:pathLst>
                <a:path w="95884" h="141604">
                  <a:moveTo>
                    <a:pt x="95660" y="130172"/>
                  </a:moveTo>
                  <a:lnTo>
                    <a:pt x="61800" y="141144"/>
                  </a:lnTo>
                  <a:lnTo>
                    <a:pt x="36571" y="119435"/>
                  </a:lnTo>
                  <a:lnTo>
                    <a:pt x="18705" y="79223"/>
                  </a:lnTo>
                  <a:lnTo>
                    <a:pt x="6937" y="34685"/>
                  </a:lnTo>
                  <a:lnTo>
                    <a:pt x="0" y="0"/>
                  </a:lnTo>
                </a:path>
              </a:pathLst>
            </a:custGeom>
            <a:ln w="281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15064" y="6835064"/>
              <a:ext cx="90805" cy="108585"/>
            </a:xfrm>
            <a:custGeom>
              <a:avLst/>
              <a:gdLst/>
              <a:ahLst/>
              <a:cxnLst/>
              <a:rect l="l" t="t" r="r" b="b"/>
              <a:pathLst>
                <a:path w="90804" h="108584">
                  <a:moveTo>
                    <a:pt x="90716" y="0"/>
                  </a:moveTo>
                  <a:lnTo>
                    <a:pt x="77466" y="34314"/>
                  </a:lnTo>
                  <a:lnTo>
                    <a:pt x="58961" y="65501"/>
                  </a:lnTo>
                  <a:lnTo>
                    <a:pt x="33655" y="91056"/>
                  </a:lnTo>
                  <a:lnTo>
                    <a:pt x="0" y="108477"/>
                  </a:lnTo>
                </a:path>
              </a:pathLst>
            </a:custGeom>
            <a:ln w="281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25410" y="7320691"/>
              <a:ext cx="437515" cy="238760"/>
            </a:xfrm>
            <a:custGeom>
              <a:avLst/>
              <a:gdLst/>
              <a:ahLst/>
              <a:cxnLst/>
              <a:rect l="l" t="t" r="r" b="b"/>
              <a:pathLst>
                <a:path w="437515" h="238759">
                  <a:moveTo>
                    <a:pt x="0" y="238650"/>
                  </a:moveTo>
                  <a:lnTo>
                    <a:pt x="16351" y="195098"/>
                  </a:lnTo>
                  <a:lnTo>
                    <a:pt x="40436" y="156302"/>
                  </a:lnTo>
                  <a:lnTo>
                    <a:pt x="71234" y="122133"/>
                  </a:lnTo>
                  <a:lnTo>
                    <a:pt x="107729" y="92463"/>
                  </a:lnTo>
                  <a:lnTo>
                    <a:pt x="148900" y="67164"/>
                  </a:lnTo>
                  <a:lnTo>
                    <a:pt x="193729" y="46109"/>
                  </a:lnTo>
                  <a:lnTo>
                    <a:pt x="241198" y="29168"/>
                  </a:lnTo>
                  <a:lnTo>
                    <a:pt x="290289" y="16215"/>
                  </a:lnTo>
                  <a:lnTo>
                    <a:pt x="339981" y="7121"/>
                  </a:lnTo>
                  <a:lnTo>
                    <a:pt x="389258" y="1759"/>
                  </a:lnTo>
                  <a:lnTo>
                    <a:pt x="437099" y="0"/>
                  </a:lnTo>
                </a:path>
              </a:pathLst>
            </a:custGeom>
            <a:ln w="28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22928" y="7320696"/>
              <a:ext cx="97790" cy="229235"/>
            </a:xfrm>
            <a:custGeom>
              <a:avLst/>
              <a:gdLst/>
              <a:ahLst/>
              <a:cxnLst/>
              <a:rect l="l" t="t" r="r" b="b"/>
              <a:pathLst>
                <a:path w="97790" h="229234">
                  <a:moveTo>
                    <a:pt x="97308" y="0"/>
                  </a:moveTo>
                  <a:lnTo>
                    <a:pt x="55043" y="48451"/>
                  </a:lnTo>
                  <a:lnTo>
                    <a:pt x="28376" y="94419"/>
                  </a:lnTo>
                  <a:lnTo>
                    <a:pt x="13110" y="139023"/>
                  </a:lnTo>
                  <a:lnTo>
                    <a:pt x="5050" y="183385"/>
                  </a:lnTo>
                  <a:lnTo>
                    <a:pt x="0" y="228627"/>
                  </a:lnTo>
                </a:path>
              </a:pathLst>
            </a:custGeom>
            <a:ln w="28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46621" y="7467555"/>
              <a:ext cx="57785" cy="86995"/>
            </a:xfrm>
            <a:custGeom>
              <a:avLst/>
              <a:gdLst/>
              <a:ahLst/>
              <a:cxnLst/>
              <a:rect l="l" t="t" r="r" b="b"/>
              <a:pathLst>
                <a:path w="57784" h="86995">
                  <a:moveTo>
                    <a:pt x="57736" y="0"/>
                  </a:moveTo>
                  <a:lnTo>
                    <a:pt x="26677" y="23882"/>
                  </a:lnTo>
                  <a:lnTo>
                    <a:pt x="12167" y="45892"/>
                  </a:lnTo>
                  <a:lnTo>
                    <a:pt x="6008" y="66651"/>
                  </a:lnTo>
                  <a:lnTo>
                    <a:pt x="0" y="86781"/>
                  </a:lnTo>
                </a:path>
              </a:pathLst>
            </a:custGeom>
            <a:ln w="281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55490" y="7470894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0" y="0"/>
                  </a:moveTo>
                  <a:lnTo>
                    <a:pt x="37241" y="19869"/>
                  </a:lnTo>
                  <a:lnTo>
                    <a:pt x="56701" y="41306"/>
                  </a:lnTo>
                  <a:lnTo>
                    <a:pt x="68429" y="63368"/>
                  </a:lnTo>
                  <a:lnTo>
                    <a:pt x="82475" y="85114"/>
                  </a:lnTo>
                </a:path>
              </a:pathLst>
            </a:custGeom>
            <a:ln w="281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2081" y="7337386"/>
              <a:ext cx="79375" cy="222885"/>
            </a:xfrm>
            <a:custGeom>
              <a:avLst/>
              <a:gdLst/>
              <a:ahLst/>
              <a:cxnLst/>
              <a:rect l="l" t="t" r="r" b="b"/>
              <a:pathLst>
                <a:path w="79375" h="222884">
                  <a:moveTo>
                    <a:pt x="0" y="0"/>
                  </a:moveTo>
                  <a:lnTo>
                    <a:pt x="33081" y="36737"/>
                  </a:lnTo>
                  <a:lnTo>
                    <a:pt x="57217" y="79644"/>
                  </a:lnTo>
                  <a:lnTo>
                    <a:pt x="72564" y="126879"/>
                  </a:lnTo>
                  <a:lnTo>
                    <a:pt x="79282" y="176598"/>
                  </a:lnTo>
                  <a:lnTo>
                    <a:pt x="77682" y="222618"/>
                  </a:lnTo>
                </a:path>
              </a:pathLst>
            </a:custGeom>
            <a:ln w="280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07467" y="7299003"/>
              <a:ext cx="206375" cy="257175"/>
            </a:xfrm>
            <a:custGeom>
              <a:avLst/>
              <a:gdLst/>
              <a:ahLst/>
              <a:cxnLst/>
              <a:rect l="l" t="t" r="r" b="b"/>
              <a:pathLst>
                <a:path w="206375" h="257175">
                  <a:moveTo>
                    <a:pt x="206171" y="0"/>
                  </a:moveTo>
                  <a:lnTo>
                    <a:pt x="157792" y="21243"/>
                  </a:lnTo>
                  <a:lnTo>
                    <a:pt x="114807" y="50806"/>
                  </a:lnTo>
                  <a:lnTo>
                    <a:pt x="77765" y="86789"/>
                  </a:lnTo>
                  <a:lnTo>
                    <a:pt x="47214" y="127297"/>
                  </a:lnTo>
                  <a:lnTo>
                    <a:pt x="23704" y="170432"/>
                  </a:lnTo>
                  <a:lnTo>
                    <a:pt x="7783" y="214296"/>
                  </a:lnTo>
                  <a:lnTo>
                    <a:pt x="0" y="256993"/>
                  </a:lnTo>
                </a:path>
              </a:pathLst>
            </a:custGeom>
            <a:ln w="281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15483" y="7299003"/>
              <a:ext cx="193040" cy="261620"/>
            </a:xfrm>
            <a:custGeom>
              <a:avLst/>
              <a:gdLst/>
              <a:ahLst/>
              <a:cxnLst/>
              <a:rect l="l" t="t" r="r" b="b"/>
              <a:pathLst>
                <a:path w="193040" h="261620">
                  <a:moveTo>
                    <a:pt x="0" y="0"/>
                  </a:moveTo>
                  <a:lnTo>
                    <a:pt x="48167" y="19858"/>
                  </a:lnTo>
                  <a:lnTo>
                    <a:pt x="89468" y="50374"/>
                  </a:lnTo>
                  <a:lnTo>
                    <a:pt x="123903" y="88714"/>
                  </a:lnTo>
                  <a:lnTo>
                    <a:pt x="151473" y="132047"/>
                  </a:lnTo>
                  <a:lnTo>
                    <a:pt x="172176" y="177541"/>
                  </a:lnTo>
                  <a:lnTo>
                    <a:pt x="186014" y="222362"/>
                  </a:lnTo>
                  <a:lnTo>
                    <a:pt x="192534" y="261002"/>
                  </a:lnTo>
                </a:path>
              </a:pathLst>
            </a:custGeom>
            <a:ln w="281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20990" y="3780015"/>
            <a:ext cx="2202180" cy="2137410"/>
          </a:xfrm>
          <a:custGeom>
            <a:avLst/>
            <a:gdLst/>
            <a:ahLst/>
            <a:cxnLst/>
            <a:rect l="l" t="t" r="r" b="b"/>
            <a:pathLst>
              <a:path w="2202179" h="2137410">
                <a:moveTo>
                  <a:pt x="2201595" y="152400"/>
                </a:moveTo>
                <a:lnTo>
                  <a:pt x="2193823" y="104228"/>
                </a:lnTo>
                <a:lnTo>
                  <a:pt x="2172195" y="62395"/>
                </a:lnTo>
                <a:lnTo>
                  <a:pt x="2139200" y="29400"/>
                </a:lnTo>
                <a:lnTo>
                  <a:pt x="2097366" y="7772"/>
                </a:lnTo>
                <a:lnTo>
                  <a:pt x="2049195" y="0"/>
                </a:lnTo>
                <a:lnTo>
                  <a:pt x="152400" y="0"/>
                </a:lnTo>
                <a:lnTo>
                  <a:pt x="104241" y="7772"/>
                </a:lnTo>
                <a:lnTo>
                  <a:pt x="62395" y="29400"/>
                </a:lnTo>
                <a:lnTo>
                  <a:pt x="29413" y="62395"/>
                </a:lnTo>
                <a:lnTo>
                  <a:pt x="7772" y="104228"/>
                </a:lnTo>
                <a:lnTo>
                  <a:pt x="0" y="152400"/>
                </a:lnTo>
                <a:lnTo>
                  <a:pt x="0" y="1786648"/>
                </a:lnTo>
                <a:lnTo>
                  <a:pt x="7772" y="1834819"/>
                </a:lnTo>
                <a:lnTo>
                  <a:pt x="29413" y="1876653"/>
                </a:lnTo>
                <a:lnTo>
                  <a:pt x="62395" y="1909648"/>
                </a:lnTo>
                <a:lnTo>
                  <a:pt x="104241" y="1931276"/>
                </a:lnTo>
                <a:lnTo>
                  <a:pt x="152400" y="1939048"/>
                </a:lnTo>
                <a:lnTo>
                  <a:pt x="1265402" y="1939048"/>
                </a:lnTo>
                <a:lnTo>
                  <a:pt x="1420202" y="2137054"/>
                </a:lnTo>
                <a:lnTo>
                  <a:pt x="1575003" y="1939048"/>
                </a:lnTo>
                <a:lnTo>
                  <a:pt x="2049195" y="1939048"/>
                </a:lnTo>
                <a:lnTo>
                  <a:pt x="2097366" y="1931276"/>
                </a:lnTo>
                <a:lnTo>
                  <a:pt x="2139200" y="1909648"/>
                </a:lnTo>
                <a:lnTo>
                  <a:pt x="2172195" y="1876653"/>
                </a:lnTo>
                <a:lnTo>
                  <a:pt x="2193823" y="1834819"/>
                </a:lnTo>
                <a:lnTo>
                  <a:pt x="2201595" y="1786648"/>
                </a:lnTo>
                <a:lnTo>
                  <a:pt x="2201595" y="152400"/>
                </a:lnTo>
                <a:close/>
              </a:path>
            </a:pathLst>
          </a:custGeom>
          <a:solidFill>
            <a:srgbClr val="D3C6D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grpSp>
        <p:nvGrpSpPr>
          <p:cNvPr id="41" name="object 41"/>
          <p:cNvGrpSpPr>
            <a:grpSpLocks noGrp="1" noUngrp="1" noRot="1" noMove="1" noResize="1"/>
          </p:cNvGrpSpPr>
          <p:nvPr/>
        </p:nvGrpSpPr>
        <p:grpSpPr>
          <a:xfrm>
            <a:off x="9240803" y="503615"/>
            <a:ext cx="768350" cy="768350"/>
            <a:chOff x="9240803" y="503615"/>
            <a:chExt cx="768350" cy="768350"/>
          </a:xfrm>
        </p:grpSpPr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40803" y="503615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768350" h="768350">
                  <a:moveTo>
                    <a:pt x="384022" y="0"/>
                  </a:moveTo>
                  <a:lnTo>
                    <a:pt x="335851" y="2992"/>
                  </a:lnTo>
                  <a:lnTo>
                    <a:pt x="289466" y="11728"/>
                  </a:lnTo>
                  <a:lnTo>
                    <a:pt x="245226" y="25848"/>
                  </a:lnTo>
                  <a:lnTo>
                    <a:pt x="203491" y="44993"/>
                  </a:lnTo>
                  <a:lnTo>
                    <a:pt x="164622" y="68803"/>
                  </a:lnTo>
                  <a:lnTo>
                    <a:pt x="128977" y="96917"/>
                  </a:lnTo>
                  <a:lnTo>
                    <a:pt x="96918" y="128975"/>
                  </a:lnTo>
                  <a:lnTo>
                    <a:pt x="68803" y="164619"/>
                  </a:lnTo>
                  <a:lnTo>
                    <a:pt x="44994" y="203487"/>
                  </a:lnTo>
                  <a:lnTo>
                    <a:pt x="25849" y="245220"/>
                  </a:lnTo>
                  <a:lnTo>
                    <a:pt x="11728" y="289458"/>
                  </a:lnTo>
                  <a:lnTo>
                    <a:pt x="2992" y="335841"/>
                  </a:lnTo>
                  <a:lnTo>
                    <a:pt x="0" y="384009"/>
                  </a:lnTo>
                  <a:lnTo>
                    <a:pt x="2992" y="432180"/>
                  </a:lnTo>
                  <a:lnTo>
                    <a:pt x="11728" y="478566"/>
                  </a:lnTo>
                  <a:lnTo>
                    <a:pt x="25849" y="522806"/>
                  </a:lnTo>
                  <a:lnTo>
                    <a:pt x="44994" y="564540"/>
                  </a:lnTo>
                  <a:lnTo>
                    <a:pt x="68803" y="603410"/>
                  </a:lnTo>
                  <a:lnTo>
                    <a:pt x="96918" y="639054"/>
                  </a:lnTo>
                  <a:lnTo>
                    <a:pt x="128977" y="671114"/>
                  </a:lnTo>
                  <a:lnTo>
                    <a:pt x="164622" y="699228"/>
                  </a:lnTo>
                  <a:lnTo>
                    <a:pt x="203491" y="723038"/>
                  </a:lnTo>
                  <a:lnTo>
                    <a:pt x="245226" y="742183"/>
                  </a:lnTo>
                  <a:lnTo>
                    <a:pt x="289466" y="756304"/>
                  </a:lnTo>
                  <a:lnTo>
                    <a:pt x="335851" y="765040"/>
                  </a:lnTo>
                  <a:lnTo>
                    <a:pt x="384022" y="768032"/>
                  </a:lnTo>
                  <a:lnTo>
                    <a:pt x="432193" y="765040"/>
                  </a:lnTo>
                  <a:lnTo>
                    <a:pt x="478579" y="756304"/>
                  </a:lnTo>
                  <a:lnTo>
                    <a:pt x="522819" y="742183"/>
                  </a:lnTo>
                  <a:lnTo>
                    <a:pt x="564553" y="723038"/>
                  </a:lnTo>
                  <a:lnTo>
                    <a:pt x="603423" y="699228"/>
                  </a:lnTo>
                  <a:lnTo>
                    <a:pt x="639067" y="671114"/>
                  </a:lnTo>
                  <a:lnTo>
                    <a:pt x="671126" y="639054"/>
                  </a:lnTo>
                  <a:lnTo>
                    <a:pt x="699241" y="603410"/>
                  </a:lnTo>
                  <a:lnTo>
                    <a:pt x="723050" y="564540"/>
                  </a:lnTo>
                  <a:lnTo>
                    <a:pt x="742196" y="522806"/>
                  </a:lnTo>
                  <a:lnTo>
                    <a:pt x="756316" y="478566"/>
                  </a:lnTo>
                  <a:lnTo>
                    <a:pt x="765053" y="432180"/>
                  </a:lnTo>
                  <a:lnTo>
                    <a:pt x="768045" y="384009"/>
                  </a:lnTo>
                  <a:lnTo>
                    <a:pt x="765053" y="335841"/>
                  </a:lnTo>
                  <a:lnTo>
                    <a:pt x="756316" y="289458"/>
                  </a:lnTo>
                  <a:lnTo>
                    <a:pt x="742196" y="245220"/>
                  </a:lnTo>
                  <a:lnTo>
                    <a:pt x="723050" y="203487"/>
                  </a:lnTo>
                  <a:lnTo>
                    <a:pt x="699241" y="164619"/>
                  </a:lnTo>
                  <a:lnTo>
                    <a:pt x="671126" y="128975"/>
                  </a:lnTo>
                  <a:lnTo>
                    <a:pt x="639067" y="96917"/>
                  </a:lnTo>
                  <a:lnTo>
                    <a:pt x="603423" y="68803"/>
                  </a:lnTo>
                  <a:lnTo>
                    <a:pt x="564553" y="44993"/>
                  </a:lnTo>
                  <a:lnTo>
                    <a:pt x="522819" y="25848"/>
                  </a:lnTo>
                  <a:lnTo>
                    <a:pt x="478579" y="11728"/>
                  </a:lnTo>
                  <a:lnTo>
                    <a:pt x="432193" y="2992"/>
                  </a:lnTo>
                  <a:lnTo>
                    <a:pt x="384022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71924" y="757429"/>
              <a:ext cx="517525" cy="325755"/>
            </a:xfrm>
            <a:custGeom>
              <a:avLst/>
              <a:gdLst/>
              <a:ahLst/>
              <a:cxnLst/>
              <a:rect l="l" t="t" r="r" b="b"/>
              <a:pathLst>
                <a:path w="517525" h="325755">
                  <a:moveTo>
                    <a:pt x="495592" y="0"/>
                  </a:moveTo>
                  <a:lnTo>
                    <a:pt x="21501" y="0"/>
                  </a:lnTo>
                  <a:lnTo>
                    <a:pt x="13131" y="1689"/>
                  </a:lnTo>
                  <a:lnTo>
                    <a:pt x="6297" y="6297"/>
                  </a:lnTo>
                  <a:lnTo>
                    <a:pt x="1689" y="13131"/>
                  </a:lnTo>
                  <a:lnTo>
                    <a:pt x="0" y="21501"/>
                  </a:lnTo>
                  <a:lnTo>
                    <a:pt x="0" y="248881"/>
                  </a:lnTo>
                  <a:lnTo>
                    <a:pt x="1689" y="257258"/>
                  </a:lnTo>
                  <a:lnTo>
                    <a:pt x="6297" y="264096"/>
                  </a:lnTo>
                  <a:lnTo>
                    <a:pt x="13131" y="268705"/>
                  </a:lnTo>
                  <a:lnTo>
                    <a:pt x="21501" y="270395"/>
                  </a:lnTo>
                  <a:lnTo>
                    <a:pt x="215722" y="270395"/>
                  </a:lnTo>
                  <a:lnTo>
                    <a:pt x="220281" y="273024"/>
                  </a:lnTo>
                  <a:lnTo>
                    <a:pt x="246595" y="318604"/>
                  </a:lnTo>
                  <a:lnTo>
                    <a:pt x="251823" y="323776"/>
                  </a:lnTo>
                  <a:lnTo>
                    <a:pt x="258548" y="325501"/>
                  </a:lnTo>
                  <a:lnTo>
                    <a:pt x="265275" y="323776"/>
                  </a:lnTo>
                  <a:lnTo>
                    <a:pt x="270510" y="318604"/>
                  </a:lnTo>
                  <a:lnTo>
                    <a:pt x="296824" y="273024"/>
                  </a:lnTo>
                  <a:lnTo>
                    <a:pt x="301383" y="270395"/>
                  </a:lnTo>
                  <a:lnTo>
                    <a:pt x="495592" y="270395"/>
                  </a:lnTo>
                  <a:lnTo>
                    <a:pt x="503961" y="268705"/>
                  </a:lnTo>
                  <a:lnTo>
                    <a:pt x="510795" y="264096"/>
                  </a:lnTo>
                  <a:lnTo>
                    <a:pt x="515403" y="257258"/>
                  </a:lnTo>
                  <a:lnTo>
                    <a:pt x="517093" y="248881"/>
                  </a:lnTo>
                  <a:lnTo>
                    <a:pt x="517093" y="21501"/>
                  </a:lnTo>
                  <a:lnTo>
                    <a:pt x="515403" y="13131"/>
                  </a:lnTo>
                  <a:lnTo>
                    <a:pt x="510795" y="6297"/>
                  </a:lnTo>
                  <a:lnTo>
                    <a:pt x="503961" y="1689"/>
                  </a:lnTo>
                  <a:lnTo>
                    <a:pt x="495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31209" y="835879"/>
              <a:ext cx="50800" cy="116205"/>
            </a:xfrm>
            <a:custGeom>
              <a:avLst/>
              <a:gdLst/>
              <a:ahLst/>
              <a:cxnLst/>
              <a:rect l="l" t="t" r="r" b="b"/>
              <a:pathLst>
                <a:path w="50800" h="11620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11759"/>
                  </a:lnTo>
                  <a:lnTo>
                    <a:pt x="2730" y="114998"/>
                  </a:lnTo>
                  <a:lnTo>
                    <a:pt x="7658" y="115849"/>
                  </a:lnTo>
                  <a:lnTo>
                    <a:pt x="47256" y="115735"/>
                  </a:lnTo>
                  <a:lnTo>
                    <a:pt x="50723" y="112217"/>
                  </a:lnTo>
                  <a:lnTo>
                    <a:pt x="50673" y="103619"/>
                  </a:lnTo>
                  <a:lnTo>
                    <a:pt x="47193" y="100152"/>
                  </a:lnTo>
                  <a:lnTo>
                    <a:pt x="42900" y="100152"/>
                  </a:lnTo>
                  <a:lnTo>
                    <a:pt x="15608" y="100241"/>
                  </a:lnTo>
                  <a:lnTo>
                    <a:pt x="15608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5764" y="835875"/>
              <a:ext cx="84975" cy="115849"/>
            </a:xfrm>
            <a:prstGeom prst="rect">
              <a:avLst/>
            </a:prstGeom>
          </p:spPr>
        </p:pic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51466" y="836330"/>
              <a:ext cx="57785" cy="114935"/>
            </a:xfrm>
            <a:custGeom>
              <a:avLst/>
              <a:gdLst/>
              <a:ahLst/>
              <a:cxnLst/>
              <a:rect l="l" t="t" r="r" b="b"/>
              <a:pathLst>
                <a:path w="57784" h="114934">
                  <a:moveTo>
                    <a:pt x="53962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11442"/>
                  </a:lnTo>
                  <a:lnTo>
                    <a:pt x="3492" y="114935"/>
                  </a:lnTo>
                  <a:lnTo>
                    <a:pt x="53974" y="114935"/>
                  </a:lnTo>
                  <a:lnTo>
                    <a:pt x="57467" y="111442"/>
                  </a:lnTo>
                  <a:lnTo>
                    <a:pt x="57467" y="102819"/>
                  </a:lnTo>
                  <a:lnTo>
                    <a:pt x="53962" y="99326"/>
                  </a:lnTo>
                  <a:lnTo>
                    <a:pt x="15608" y="99326"/>
                  </a:lnTo>
                  <a:lnTo>
                    <a:pt x="15608" y="65265"/>
                  </a:lnTo>
                  <a:lnTo>
                    <a:pt x="50888" y="65265"/>
                  </a:lnTo>
                  <a:lnTo>
                    <a:pt x="54381" y="61772"/>
                  </a:lnTo>
                  <a:lnTo>
                    <a:pt x="54381" y="53162"/>
                  </a:lnTo>
                  <a:lnTo>
                    <a:pt x="50876" y="49669"/>
                  </a:lnTo>
                  <a:lnTo>
                    <a:pt x="15608" y="49669"/>
                  </a:lnTo>
                  <a:lnTo>
                    <a:pt x="15608" y="15608"/>
                  </a:lnTo>
                  <a:lnTo>
                    <a:pt x="49656" y="15608"/>
                  </a:lnTo>
                  <a:lnTo>
                    <a:pt x="53962" y="15608"/>
                  </a:lnTo>
                  <a:lnTo>
                    <a:pt x="57454" y="12115"/>
                  </a:lnTo>
                  <a:lnTo>
                    <a:pt x="57454" y="3492"/>
                  </a:lnTo>
                  <a:lnTo>
                    <a:pt x="53962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7221" y="835875"/>
              <a:ext cx="72428" cy="115849"/>
            </a:xfrm>
            <a:prstGeom prst="rect">
              <a:avLst/>
            </a:prstGeom>
          </p:spPr>
        </p:pic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09582" y="835291"/>
              <a:ext cx="15875" cy="117475"/>
            </a:xfrm>
            <a:custGeom>
              <a:avLst/>
              <a:gdLst/>
              <a:ahLst/>
              <a:cxnLst/>
              <a:rect l="l" t="t" r="r" b="b"/>
              <a:pathLst>
                <a:path w="15875" h="117475">
                  <a:moveTo>
                    <a:pt x="15608" y="107162"/>
                  </a:moveTo>
                  <a:lnTo>
                    <a:pt x="14770" y="105156"/>
                  </a:lnTo>
                  <a:lnTo>
                    <a:pt x="11861" y="102260"/>
                  </a:lnTo>
                  <a:lnTo>
                    <a:pt x="9855" y="101422"/>
                  </a:lnTo>
                  <a:lnTo>
                    <a:pt x="7797" y="101422"/>
                  </a:lnTo>
                  <a:lnTo>
                    <a:pt x="5753" y="101422"/>
                  </a:lnTo>
                  <a:lnTo>
                    <a:pt x="3733" y="102260"/>
                  </a:lnTo>
                  <a:lnTo>
                    <a:pt x="825" y="105156"/>
                  </a:lnTo>
                  <a:lnTo>
                    <a:pt x="0" y="107162"/>
                  </a:lnTo>
                  <a:lnTo>
                    <a:pt x="0" y="109740"/>
                  </a:lnTo>
                  <a:lnTo>
                    <a:pt x="7289" y="117017"/>
                  </a:lnTo>
                  <a:lnTo>
                    <a:pt x="8305" y="117017"/>
                  </a:lnTo>
                  <a:lnTo>
                    <a:pt x="15608" y="109740"/>
                  </a:lnTo>
                  <a:lnTo>
                    <a:pt x="15608" y="107162"/>
                  </a:lnTo>
                  <a:close/>
                </a:path>
                <a:path w="15875" h="117475">
                  <a:moveTo>
                    <a:pt x="15608" y="3492"/>
                  </a:moveTo>
                  <a:lnTo>
                    <a:pt x="12103" y="0"/>
                  </a:lnTo>
                  <a:lnTo>
                    <a:pt x="7797" y="0"/>
                  </a:lnTo>
                  <a:lnTo>
                    <a:pt x="3492" y="0"/>
                  </a:lnTo>
                  <a:lnTo>
                    <a:pt x="0" y="3492"/>
                  </a:lnTo>
                  <a:lnTo>
                    <a:pt x="0" y="76390"/>
                  </a:lnTo>
                  <a:lnTo>
                    <a:pt x="3492" y="79883"/>
                  </a:lnTo>
                  <a:lnTo>
                    <a:pt x="12103" y="79883"/>
                  </a:lnTo>
                  <a:lnTo>
                    <a:pt x="15595" y="76390"/>
                  </a:lnTo>
                  <a:lnTo>
                    <a:pt x="15608" y="3492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>
            <a:spLocks noGrp="1" noRot="1" noMove="1" noResize="1" noEditPoints="1" noAdjustHandles="1" noChangeArrowheads="1" noChangeShapeType="1"/>
          </p:cNvSpPr>
          <p:nvPr>
            <p:ph type="sldNum" sz="quarter" idx="7"/>
          </p:nvPr>
        </p:nvSpPr>
        <p:spPr>
          <a:xfrm>
            <a:off x="681899" y="7133305"/>
            <a:ext cx="251459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pc="-25" dirty="0"/>
              <a:t>9</a:t>
            </a:r>
          </a:p>
        </p:txBody>
      </p:sp>
      <p:pic>
        <p:nvPicPr>
          <p:cNvPr id="57" name="Picture 5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83F5021-B93C-0B36-B067-930E6B2C6E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218" y="3899000"/>
            <a:ext cx="2197100" cy="1739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3B7E58B-F1D6-9D67-740F-F295F48614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28" y="487626"/>
            <a:ext cx="9236747" cy="965602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668147" y="2252154"/>
            <a:ext cx="5948680" cy="4677410"/>
            <a:chOff x="668147" y="2252154"/>
            <a:chExt cx="5948680" cy="4677410"/>
          </a:xfrm>
        </p:grpSpPr>
        <p:sp>
          <p:nvSpPr>
            <p:cNvPr id="3" name="object 3"/>
            <p:cNvSpPr/>
            <p:nvPr/>
          </p:nvSpPr>
          <p:spPr>
            <a:xfrm>
              <a:off x="668147" y="2252154"/>
              <a:ext cx="5948680" cy="4677410"/>
            </a:xfrm>
            <a:custGeom>
              <a:avLst/>
              <a:gdLst/>
              <a:ahLst/>
              <a:cxnLst/>
              <a:rect l="l" t="t" r="r" b="b"/>
              <a:pathLst>
                <a:path w="5948680" h="4677409">
                  <a:moveTo>
                    <a:pt x="5948172" y="0"/>
                  </a:moveTo>
                  <a:lnTo>
                    <a:pt x="0" y="0"/>
                  </a:lnTo>
                  <a:lnTo>
                    <a:pt x="0" y="4677156"/>
                  </a:lnTo>
                  <a:lnTo>
                    <a:pt x="5948172" y="4677156"/>
                  </a:lnTo>
                  <a:lnTo>
                    <a:pt x="5948172" y="0"/>
                  </a:lnTo>
                  <a:close/>
                </a:path>
              </a:pathLst>
            </a:custGeom>
            <a:solidFill>
              <a:srgbClr val="231F2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1803" y="2305808"/>
              <a:ext cx="5806440" cy="4532630"/>
            </a:xfrm>
            <a:custGeom>
              <a:avLst/>
              <a:gdLst/>
              <a:ahLst/>
              <a:cxnLst/>
              <a:rect l="l" t="t" r="r" b="b"/>
              <a:pathLst>
                <a:path w="5806440" h="4532630">
                  <a:moveTo>
                    <a:pt x="5733897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4460405"/>
                  </a:lnTo>
                  <a:lnTo>
                    <a:pt x="5657" y="4488429"/>
                  </a:lnTo>
                  <a:lnTo>
                    <a:pt x="21086" y="4511314"/>
                  </a:lnTo>
                  <a:lnTo>
                    <a:pt x="43971" y="4526743"/>
                  </a:lnTo>
                  <a:lnTo>
                    <a:pt x="71996" y="4532401"/>
                  </a:lnTo>
                  <a:lnTo>
                    <a:pt x="5733897" y="4532401"/>
                  </a:lnTo>
                  <a:lnTo>
                    <a:pt x="5761922" y="4526743"/>
                  </a:lnTo>
                  <a:lnTo>
                    <a:pt x="5784807" y="4511314"/>
                  </a:lnTo>
                  <a:lnTo>
                    <a:pt x="5800236" y="4488429"/>
                  </a:lnTo>
                  <a:lnTo>
                    <a:pt x="5805893" y="4460405"/>
                  </a:lnTo>
                  <a:lnTo>
                    <a:pt x="5805893" y="71996"/>
                  </a:lnTo>
                  <a:lnTo>
                    <a:pt x="5800236" y="43971"/>
                  </a:lnTo>
                  <a:lnTo>
                    <a:pt x="5784807" y="21086"/>
                  </a:lnTo>
                  <a:lnTo>
                    <a:pt x="5761922" y="5657"/>
                  </a:lnTo>
                  <a:lnTo>
                    <a:pt x="57338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1803" y="2305808"/>
              <a:ext cx="5806440" cy="4532630"/>
            </a:xfrm>
            <a:custGeom>
              <a:avLst/>
              <a:gdLst/>
              <a:ahLst/>
              <a:cxnLst/>
              <a:rect l="l" t="t" r="r" b="b"/>
              <a:pathLst>
                <a:path w="5806440" h="4532630">
                  <a:moveTo>
                    <a:pt x="71996" y="0"/>
                  </a:move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4460405"/>
                  </a:lnTo>
                  <a:lnTo>
                    <a:pt x="5657" y="4488429"/>
                  </a:lnTo>
                  <a:lnTo>
                    <a:pt x="21086" y="4511314"/>
                  </a:lnTo>
                  <a:lnTo>
                    <a:pt x="43971" y="4526743"/>
                  </a:lnTo>
                  <a:lnTo>
                    <a:pt x="71996" y="4532401"/>
                  </a:lnTo>
                  <a:lnTo>
                    <a:pt x="5733897" y="4532401"/>
                  </a:lnTo>
                  <a:lnTo>
                    <a:pt x="5761922" y="4526743"/>
                  </a:lnTo>
                  <a:lnTo>
                    <a:pt x="5784807" y="4511314"/>
                  </a:lnTo>
                  <a:lnTo>
                    <a:pt x="5800236" y="4488429"/>
                  </a:lnTo>
                  <a:lnTo>
                    <a:pt x="5805893" y="4460405"/>
                  </a:lnTo>
                  <a:lnTo>
                    <a:pt x="5805893" y="71996"/>
                  </a:lnTo>
                  <a:lnTo>
                    <a:pt x="5800236" y="43971"/>
                  </a:lnTo>
                  <a:lnTo>
                    <a:pt x="5784807" y="21086"/>
                  </a:lnTo>
                  <a:lnTo>
                    <a:pt x="5761922" y="5657"/>
                  </a:lnTo>
                  <a:lnTo>
                    <a:pt x="5733897" y="0"/>
                  </a:lnTo>
                  <a:lnTo>
                    <a:pt x="71996" y="0"/>
                  </a:lnTo>
                  <a:close/>
                </a:path>
              </a:pathLst>
            </a:custGeom>
            <a:ln w="35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668147" y="2252154"/>
            <a:ext cx="5948680" cy="4057842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[Edit this text based on your knowledge of your patients and the technology enabled remote monitoring service you are offering them: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Which roles review data (how often) and how are decisions/escalations made?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How do you explain dashboards, data storage, and confidentiality in plain language?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How do you reassure that readings are interpreted by qualified staff, not just an app?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Don’t forget to delete this prompt when you’re done!]</a:t>
            </a:r>
            <a:endParaRPr dirty="0">
              <a:highlight>
                <a:srgbClr val="00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20990" y="3230295"/>
            <a:ext cx="2202180" cy="2515235"/>
          </a:xfrm>
          <a:custGeom>
            <a:avLst/>
            <a:gdLst/>
            <a:ahLst/>
            <a:cxnLst/>
            <a:rect l="l" t="t" r="r" b="b"/>
            <a:pathLst>
              <a:path w="2202179" h="2515235">
                <a:moveTo>
                  <a:pt x="2201595" y="152400"/>
                </a:moveTo>
                <a:lnTo>
                  <a:pt x="2193823" y="104228"/>
                </a:lnTo>
                <a:lnTo>
                  <a:pt x="2172195" y="62395"/>
                </a:lnTo>
                <a:lnTo>
                  <a:pt x="2139200" y="29400"/>
                </a:lnTo>
                <a:lnTo>
                  <a:pt x="2097366" y="7759"/>
                </a:lnTo>
                <a:lnTo>
                  <a:pt x="2049195" y="0"/>
                </a:lnTo>
                <a:lnTo>
                  <a:pt x="152400" y="0"/>
                </a:lnTo>
                <a:lnTo>
                  <a:pt x="104241" y="7759"/>
                </a:lnTo>
                <a:lnTo>
                  <a:pt x="62395" y="29400"/>
                </a:lnTo>
                <a:lnTo>
                  <a:pt x="29413" y="62395"/>
                </a:lnTo>
                <a:lnTo>
                  <a:pt x="7772" y="104228"/>
                </a:lnTo>
                <a:lnTo>
                  <a:pt x="0" y="152400"/>
                </a:lnTo>
                <a:lnTo>
                  <a:pt x="0" y="2164651"/>
                </a:lnTo>
                <a:lnTo>
                  <a:pt x="7772" y="2212810"/>
                </a:lnTo>
                <a:lnTo>
                  <a:pt x="29413" y="2254643"/>
                </a:lnTo>
                <a:lnTo>
                  <a:pt x="62395" y="2287638"/>
                </a:lnTo>
                <a:lnTo>
                  <a:pt x="104241" y="2309279"/>
                </a:lnTo>
                <a:lnTo>
                  <a:pt x="152400" y="2317051"/>
                </a:lnTo>
                <a:lnTo>
                  <a:pt x="1265402" y="2317051"/>
                </a:lnTo>
                <a:lnTo>
                  <a:pt x="1420202" y="2515044"/>
                </a:lnTo>
                <a:lnTo>
                  <a:pt x="1574990" y="2317051"/>
                </a:lnTo>
                <a:lnTo>
                  <a:pt x="2049195" y="2317051"/>
                </a:lnTo>
                <a:lnTo>
                  <a:pt x="2097366" y="2309279"/>
                </a:lnTo>
                <a:lnTo>
                  <a:pt x="2139200" y="2287638"/>
                </a:lnTo>
                <a:lnTo>
                  <a:pt x="2172195" y="2254643"/>
                </a:lnTo>
                <a:lnTo>
                  <a:pt x="2193823" y="2212810"/>
                </a:lnTo>
                <a:lnTo>
                  <a:pt x="2201595" y="2164651"/>
                </a:lnTo>
                <a:lnTo>
                  <a:pt x="2201595" y="152400"/>
                </a:lnTo>
                <a:close/>
              </a:path>
            </a:pathLst>
          </a:custGeom>
          <a:solidFill>
            <a:srgbClr val="D3C6D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grpSp>
        <p:nvGrpSpPr>
          <p:cNvPr id="10" name="object 10"/>
          <p:cNvGrpSpPr>
            <a:grpSpLocks noGrp="1" noUngrp="1" noRot="1" noMove="1" noResize="1"/>
          </p:cNvGrpSpPr>
          <p:nvPr/>
        </p:nvGrpSpPr>
        <p:grpSpPr>
          <a:xfrm>
            <a:off x="8339720" y="5909600"/>
            <a:ext cx="1324610" cy="1664970"/>
            <a:chOff x="8339720" y="5909600"/>
            <a:chExt cx="1324610" cy="1664970"/>
          </a:xfrm>
        </p:grpSpPr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59597" y="5911747"/>
              <a:ext cx="1302385" cy="1486535"/>
            </a:xfrm>
            <a:custGeom>
              <a:avLst/>
              <a:gdLst/>
              <a:ahLst/>
              <a:cxnLst/>
              <a:rect l="l" t="t" r="r" b="b"/>
              <a:pathLst>
                <a:path w="1302384" h="1486534">
                  <a:moveTo>
                    <a:pt x="1179857" y="1486193"/>
                  </a:moveTo>
                  <a:lnTo>
                    <a:pt x="231439" y="1464497"/>
                  </a:lnTo>
                  <a:lnTo>
                    <a:pt x="194996" y="1448095"/>
                  </a:lnTo>
                  <a:lnTo>
                    <a:pt x="153043" y="1399018"/>
                  </a:lnTo>
                  <a:lnTo>
                    <a:pt x="140723" y="1361023"/>
                  </a:lnTo>
                  <a:lnTo>
                    <a:pt x="134716" y="1318055"/>
                  </a:lnTo>
                  <a:lnTo>
                    <a:pt x="135978" y="1278839"/>
                  </a:lnTo>
                  <a:lnTo>
                    <a:pt x="140025" y="1250261"/>
                  </a:lnTo>
                  <a:lnTo>
                    <a:pt x="142371" y="1239205"/>
                  </a:lnTo>
                  <a:lnTo>
                    <a:pt x="109610" y="1232134"/>
                  </a:lnTo>
                  <a:lnTo>
                    <a:pt x="64840" y="1207504"/>
                  </a:lnTo>
                  <a:lnTo>
                    <a:pt x="38375" y="1172118"/>
                  </a:lnTo>
                  <a:lnTo>
                    <a:pt x="27529" y="1130942"/>
                  </a:lnTo>
                  <a:lnTo>
                    <a:pt x="27506" y="1087575"/>
                  </a:lnTo>
                  <a:lnTo>
                    <a:pt x="33508" y="1045613"/>
                  </a:lnTo>
                  <a:lnTo>
                    <a:pt x="44278" y="991012"/>
                  </a:lnTo>
                  <a:lnTo>
                    <a:pt x="61544" y="939227"/>
                  </a:lnTo>
                  <a:lnTo>
                    <a:pt x="77573" y="900583"/>
                  </a:lnTo>
                  <a:lnTo>
                    <a:pt x="84635" y="885407"/>
                  </a:lnTo>
                  <a:lnTo>
                    <a:pt x="64177" y="873541"/>
                  </a:lnTo>
                  <a:lnTo>
                    <a:pt x="38720" y="833544"/>
                  </a:lnTo>
                  <a:lnTo>
                    <a:pt x="21971" y="786952"/>
                  </a:lnTo>
                  <a:lnTo>
                    <a:pt x="4983" y="724324"/>
                  </a:lnTo>
                  <a:lnTo>
                    <a:pt x="0" y="670103"/>
                  </a:lnTo>
                  <a:lnTo>
                    <a:pt x="3874" y="623092"/>
                  </a:lnTo>
                  <a:lnTo>
                    <a:pt x="13463" y="582094"/>
                  </a:lnTo>
                  <a:lnTo>
                    <a:pt x="25620" y="545913"/>
                  </a:lnTo>
                  <a:lnTo>
                    <a:pt x="37202" y="513353"/>
                  </a:lnTo>
                  <a:lnTo>
                    <a:pt x="45062" y="483216"/>
                  </a:lnTo>
                  <a:lnTo>
                    <a:pt x="89854" y="385249"/>
                  </a:lnTo>
                  <a:lnTo>
                    <a:pt x="165881" y="301519"/>
                  </a:lnTo>
                  <a:lnTo>
                    <a:pt x="237578" y="243134"/>
                  </a:lnTo>
                  <a:lnTo>
                    <a:pt x="269381" y="221203"/>
                  </a:lnTo>
                  <a:lnTo>
                    <a:pt x="297416" y="152782"/>
                  </a:lnTo>
                  <a:lnTo>
                    <a:pt x="342082" y="124331"/>
                  </a:lnTo>
                  <a:lnTo>
                    <a:pt x="393478" y="96201"/>
                  </a:lnTo>
                  <a:lnTo>
                    <a:pt x="446457" y="73117"/>
                  </a:lnTo>
                  <a:lnTo>
                    <a:pt x="495875" y="59807"/>
                  </a:lnTo>
                  <a:lnTo>
                    <a:pt x="536585" y="60997"/>
                  </a:lnTo>
                  <a:lnTo>
                    <a:pt x="576655" y="77427"/>
                  </a:lnTo>
                  <a:lnTo>
                    <a:pt x="608533" y="97299"/>
                  </a:lnTo>
                  <a:lnTo>
                    <a:pt x="629588" y="114040"/>
                  </a:lnTo>
                  <a:lnTo>
                    <a:pt x="637190" y="121081"/>
                  </a:lnTo>
                  <a:lnTo>
                    <a:pt x="677163" y="64813"/>
                  </a:lnTo>
                  <a:lnTo>
                    <a:pt x="709560" y="33888"/>
                  </a:lnTo>
                  <a:lnTo>
                    <a:pt x="751547" y="17357"/>
                  </a:lnTo>
                  <a:lnTo>
                    <a:pt x="820288" y="4266"/>
                  </a:lnTo>
                  <a:lnTo>
                    <a:pt x="869280" y="0"/>
                  </a:lnTo>
                  <a:lnTo>
                    <a:pt x="918089" y="2966"/>
                  </a:lnTo>
                  <a:lnTo>
                    <a:pt x="965434" y="11774"/>
                  </a:lnTo>
                  <a:lnTo>
                    <a:pt x="1010030" y="25032"/>
                  </a:lnTo>
                  <a:lnTo>
                    <a:pt x="1050595" y="41347"/>
                  </a:lnTo>
                  <a:lnTo>
                    <a:pt x="1085844" y="59329"/>
                  </a:lnTo>
                  <a:lnTo>
                    <a:pt x="1124653" y="89113"/>
                  </a:lnTo>
                  <a:lnTo>
                    <a:pt x="1157588" y="128593"/>
                  </a:lnTo>
                  <a:lnTo>
                    <a:pt x="1185575" y="174327"/>
                  </a:lnTo>
                  <a:lnTo>
                    <a:pt x="1209541" y="222871"/>
                  </a:lnTo>
                  <a:lnTo>
                    <a:pt x="1216042" y="273592"/>
                  </a:lnTo>
                  <a:lnTo>
                    <a:pt x="1204601" y="328223"/>
                  </a:lnTo>
                  <a:lnTo>
                    <a:pt x="1188208" y="371902"/>
                  </a:lnTo>
                  <a:lnTo>
                    <a:pt x="1179857" y="389764"/>
                  </a:lnTo>
                  <a:lnTo>
                    <a:pt x="1218361" y="455449"/>
                  </a:lnTo>
                  <a:lnTo>
                    <a:pt x="1240473" y="495944"/>
                  </a:lnTo>
                  <a:lnTo>
                    <a:pt x="1268925" y="568330"/>
                  </a:lnTo>
                  <a:lnTo>
                    <a:pt x="1282275" y="618135"/>
                  </a:lnTo>
                  <a:lnTo>
                    <a:pt x="1289130" y="666375"/>
                  </a:lnTo>
                  <a:lnTo>
                    <a:pt x="1291656" y="711484"/>
                  </a:lnTo>
                  <a:lnTo>
                    <a:pt x="1292016" y="751899"/>
                  </a:lnTo>
                  <a:lnTo>
                    <a:pt x="1279645" y="795967"/>
                  </a:lnTo>
                  <a:lnTo>
                    <a:pt x="1252427" y="844105"/>
                  </a:lnTo>
                  <a:lnTo>
                    <a:pt x="1225209" y="882857"/>
                  </a:lnTo>
                  <a:lnTo>
                    <a:pt x="1212837" y="898765"/>
                  </a:lnTo>
                  <a:lnTo>
                    <a:pt x="1236034" y="924632"/>
                  </a:lnTo>
                  <a:lnTo>
                    <a:pt x="1260159" y="962597"/>
                  </a:lnTo>
                  <a:lnTo>
                    <a:pt x="1285908" y="1034849"/>
                  </a:lnTo>
                  <a:lnTo>
                    <a:pt x="1296347" y="1082959"/>
                  </a:lnTo>
                  <a:lnTo>
                    <a:pt x="1302144" y="1129506"/>
                  </a:lnTo>
                  <a:lnTo>
                    <a:pt x="1301905" y="1167448"/>
                  </a:lnTo>
                  <a:lnTo>
                    <a:pt x="1284077" y="1215736"/>
                  </a:lnTo>
                  <a:lnTo>
                    <a:pt x="1254495" y="1247128"/>
                  </a:lnTo>
                  <a:lnTo>
                    <a:pt x="1226768" y="1264128"/>
                  </a:lnTo>
                  <a:lnTo>
                    <a:pt x="1214502" y="1269238"/>
                  </a:lnTo>
                  <a:lnTo>
                    <a:pt x="1227852" y="1294298"/>
                  </a:lnTo>
                  <a:lnTo>
                    <a:pt x="1234707" y="1313256"/>
                  </a:lnTo>
                  <a:lnTo>
                    <a:pt x="1237233" y="1335657"/>
                  </a:lnTo>
                  <a:lnTo>
                    <a:pt x="1237593" y="1371045"/>
                  </a:lnTo>
                  <a:lnTo>
                    <a:pt x="1228572" y="1425648"/>
                  </a:lnTo>
                  <a:lnTo>
                    <a:pt x="1208725" y="1461162"/>
                  </a:lnTo>
                  <a:lnTo>
                    <a:pt x="1188878" y="1480404"/>
                  </a:lnTo>
                  <a:lnTo>
                    <a:pt x="1179857" y="1486193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14740" y="6274815"/>
              <a:ext cx="636905" cy="1176655"/>
            </a:xfrm>
            <a:custGeom>
              <a:avLst/>
              <a:gdLst/>
              <a:ahLst/>
              <a:cxnLst/>
              <a:rect l="l" t="t" r="r" b="b"/>
              <a:pathLst>
                <a:path w="636904" h="1176654">
                  <a:moveTo>
                    <a:pt x="636676" y="400519"/>
                  </a:moveTo>
                  <a:lnTo>
                    <a:pt x="623328" y="338302"/>
                  </a:lnTo>
                  <a:lnTo>
                    <a:pt x="616470" y="297053"/>
                  </a:lnTo>
                  <a:lnTo>
                    <a:pt x="613943" y="258305"/>
                  </a:lnTo>
                  <a:lnTo>
                    <a:pt x="613587" y="203593"/>
                  </a:lnTo>
                  <a:lnTo>
                    <a:pt x="607098" y="166103"/>
                  </a:lnTo>
                  <a:lnTo>
                    <a:pt x="590143" y="154813"/>
                  </a:lnTo>
                  <a:lnTo>
                    <a:pt x="566547" y="156248"/>
                  </a:lnTo>
                  <a:lnTo>
                    <a:pt x="540105" y="156972"/>
                  </a:lnTo>
                  <a:lnTo>
                    <a:pt x="514616" y="143510"/>
                  </a:lnTo>
                  <a:lnTo>
                    <a:pt x="480961" y="104203"/>
                  </a:lnTo>
                  <a:lnTo>
                    <a:pt x="411162" y="16789"/>
                  </a:lnTo>
                  <a:lnTo>
                    <a:pt x="394208" y="0"/>
                  </a:lnTo>
                  <a:lnTo>
                    <a:pt x="356692" y="10223"/>
                  </a:lnTo>
                  <a:lnTo>
                    <a:pt x="322110" y="35356"/>
                  </a:lnTo>
                  <a:lnTo>
                    <a:pt x="288632" y="67043"/>
                  </a:lnTo>
                  <a:lnTo>
                    <a:pt x="254444" y="96977"/>
                  </a:lnTo>
                  <a:lnTo>
                    <a:pt x="217728" y="116814"/>
                  </a:lnTo>
                  <a:lnTo>
                    <a:pt x="160477" y="129908"/>
                  </a:lnTo>
                  <a:lnTo>
                    <a:pt x="117309" y="132676"/>
                  </a:lnTo>
                  <a:lnTo>
                    <a:pt x="88061" y="130429"/>
                  </a:lnTo>
                  <a:lnTo>
                    <a:pt x="72567" y="128511"/>
                  </a:lnTo>
                  <a:lnTo>
                    <a:pt x="59588" y="144640"/>
                  </a:lnTo>
                  <a:lnTo>
                    <a:pt x="67005" y="243268"/>
                  </a:lnTo>
                  <a:lnTo>
                    <a:pt x="57734" y="305409"/>
                  </a:lnTo>
                  <a:lnTo>
                    <a:pt x="38265" y="358927"/>
                  </a:lnTo>
                  <a:lnTo>
                    <a:pt x="19583" y="396976"/>
                  </a:lnTo>
                  <a:lnTo>
                    <a:pt x="0" y="427228"/>
                  </a:lnTo>
                  <a:lnTo>
                    <a:pt x="45148" y="525538"/>
                  </a:lnTo>
                  <a:lnTo>
                    <a:pt x="70497" y="581596"/>
                  </a:lnTo>
                  <a:lnTo>
                    <a:pt x="85344" y="616381"/>
                  </a:lnTo>
                  <a:lnTo>
                    <a:pt x="98958" y="650849"/>
                  </a:lnTo>
                  <a:lnTo>
                    <a:pt x="129730" y="710184"/>
                  </a:lnTo>
                  <a:lnTo>
                    <a:pt x="167017" y="755611"/>
                  </a:lnTo>
                  <a:lnTo>
                    <a:pt x="207416" y="788530"/>
                  </a:lnTo>
                  <a:lnTo>
                    <a:pt x="223774" y="797420"/>
                  </a:lnTo>
                  <a:lnTo>
                    <a:pt x="217716" y="797712"/>
                  </a:lnTo>
                  <a:lnTo>
                    <a:pt x="212775" y="937882"/>
                  </a:lnTo>
                  <a:lnTo>
                    <a:pt x="150088" y="964577"/>
                  </a:lnTo>
                  <a:lnTo>
                    <a:pt x="124637" y="1006678"/>
                  </a:lnTo>
                  <a:lnTo>
                    <a:pt x="113398" y="1032179"/>
                  </a:lnTo>
                  <a:lnTo>
                    <a:pt x="113906" y="1051420"/>
                  </a:lnTo>
                  <a:lnTo>
                    <a:pt x="123710" y="1074724"/>
                  </a:lnTo>
                  <a:lnTo>
                    <a:pt x="161048" y="1129068"/>
                  </a:lnTo>
                  <a:lnTo>
                    <a:pt x="193776" y="1154633"/>
                  </a:lnTo>
                  <a:lnTo>
                    <a:pt x="237972" y="1172197"/>
                  </a:lnTo>
                  <a:lnTo>
                    <a:pt x="295236" y="1176540"/>
                  </a:lnTo>
                  <a:lnTo>
                    <a:pt x="369201" y="1165898"/>
                  </a:lnTo>
                  <a:lnTo>
                    <a:pt x="429704" y="1146289"/>
                  </a:lnTo>
                  <a:lnTo>
                    <a:pt x="475157" y="1121143"/>
                  </a:lnTo>
                  <a:lnTo>
                    <a:pt x="503986" y="1093914"/>
                  </a:lnTo>
                  <a:lnTo>
                    <a:pt x="514604" y="1068057"/>
                  </a:lnTo>
                  <a:lnTo>
                    <a:pt x="511441" y="1034211"/>
                  </a:lnTo>
                  <a:lnTo>
                    <a:pt x="502869" y="998791"/>
                  </a:lnTo>
                  <a:lnTo>
                    <a:pt x="493966" y="970902"/>
                  </a:lnTo>
                  <a:lnTo>
                    <a:pt x="489864" y="959573"/>
                  </a:lnTo>
                  <a:lnTo>
                    <a:pt x="422249" y="929551"/>
                  </a:lnTo>
                  <a:lnTo>
                    <a:pt x="422249" y="787704"/>
                  </a:lnTo>
                  <a:lnTo>
                    <a:pt x="404482" y="788581"/>
                  </a:lnTo>
                  <a:lnTo>
                    <a:pt x="419201" y="778129"/>
                  </a:lnTo>
                  <a:lnTo>
                    <a:pt x="464439" y="734860"/>
                  </a:lnTo>
                  <a:lnTo>
                    <a:pt x="516255" y="674204"/>
                  </a:lnTo>
                  <a:lnTo>
                    <a:pt x="550379" y="612432"/>
                  </a:lnTo>
                  <a:lnTo>
                    <a:pt x="590080" y="520471"/>
                  </a:lnTo>
                  <a:lnTo>
                    <a:pt x="622960" y="436956"/>
                  </a:lnTo>
                  <a:lnTo>
                    <a:pt x="636676" y="400519"/>
                  </a:lnTo>
                  <a:close/>
                </a:path>
              </a:pathLst>
            </a:custGeom>
            <a:solidFill>
              <a:srgbClr val="926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17753" y="7222718"/>
              <a:ext cx="1056640" cy="337820"/>
            </a:xfrm>
            <a:custGeom>
              <a:avLst/>
              <a:gdLst/>
              <a:ahLst/>
              <a:cxnLst/>
              <a:rect l="l" t="t" r="r" b="b"/>
              <a:pathLst>
                <a:path w="1056640" h="337820">
                  <a:moveTo>
                    <a:pt x="1056252" y="337286"/>
                  </a:moveTo>
                  <a:lnTo>
                    <a:pt x="0" y="337286"/>
                  </a:lnTo>
                  <a:lnTo>
                    <a:pt x="4421" y="304555"/>
                  </a:lnTo>
                  <a:lnTo>
                    <a:pt x="24214" y="214177"/>
                  </a:lnTo>
                  <a:lnTo>
                    <a:pt x="55139" y="143513"/>
                  </a:lnTo>
                  <a:lnTo>
                    <a:pt x="105141" y="82284"/>
                  </a:lnTo>
                  <a:lnTo>
                    <a:pt x="152047" y="47968"/>
                  </a:lnTo>
                  <a:lnTo>
                    <a:pt x="223073" y="28047"/>
                  </a:lnTo>
                  <a:lnTo>
                    <a:pt x="345435" y="10005"/>
                  </a:lnTo>
                  <a:lnTo>
                    <a:pt x="338271" y="22338"/>
                  </a:lnTo>
                  <a:lnTo>
                    <a:pt x="325232" y="54853"/>
                  </a:lnTo>
                  <a:lnTo>
                    <a:pt x="318999" y="100822"/>
                  </a:lnTo>
                  <a:lnTo>
                    <a:pt x="332250" y="153518"/>
                  </a:lnTo>
                  <a:lnTo>
                    <a:pt x="359510" y="181006"/>
                  </a:lnTo>
                  <a:lnTo>
                    <a:pt x="403167" y="205677"/>
                  </a:lnTo>
                  <a:lnTo>
                    <a:pt x="454247" y="223462"/>
                  </a:lnTo>
                  <a:lnTo>
                    <a:pt x="503776" y="230295"/>
                  </a:lnTo>
                  <a:lnTo>
                    <a:pt x="556329" y="223567"/>
                  </a:lnTo>
                  <a:lnTo>
                    <a:pt x="613674" y="206512"/>
                  </a:lnTo>
                  <a:lnTo>
                    <a:pt x="662669" y="183827"/>
                  </a:lnTo>
                  <a:lnTo>
                    <a:pt x="715247" y="120153"/>
                  </a:lnTo>
                  <a:lnTo>
                    <a:pt x="723777" y="90114"/>
                  </a:lnTo>
                  <a:lnTo>
                    <a:pt x="715916" y="55070"/>
                  </a:lnTo>
                  <a:lnTo>
                    <a:pt x="691819" y="0"/>
                  </a:lnTo>
                  <a:lnTo>
                    <a:pt x="714987" y="5866"/>
                  </a:lnTo>
                  <a:lnTo>
                    <a:pt x="773258" y="24403"/>
                  </a:lnTo>
                  <a:lnTo>
                    <a:pt x="849777" y="57019"/>
                  </a:lnTo>
                  <a:lnTo>
                    <a:pt x="927691" y="105124"/>
                  </a:lnTo>
                  <a:lnTo>
                    <a:pt x="979958" y="142831"/>
                  </a:lnTo>
                  <a:lnTo>
                    <a:pt x="1016163" y="189299"/>
                  </a:lnTo>
                  <a:lnTo>
                    <a:pt x="1039108" y="240303"/>
                  </a:lnTo>
                  <a:lnTo>
                    <a:pt x="1051596" y="291620"/>
                  </a:lnTo>
                  <a:lnTo>
                    <a:pt x="1056252" y="337286"/>
                  </a:lnTo>
                  <a:close/>
                </a:path>
              </a:pathLst>
            </a:custGeom>
            <a:solidFill>
              <a:srgbClr val="FF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35769" y="7085866"/>
              <a:ext cx="6985" cy="185420"/>
            </a:xfrm>
            <a:custGeom>
              <a:avLst/>
              <a:gdLst/>
              <a:ahLst/>
              <a:cxnLst/>
              <a:rect l="l" t="t" r="r" b="b"/>
              <a:pathLst>
                <a:path w="6984" h="185420">
                  <a:moveTo>
                    <a:pt x="4944" y="0"/>
                  </a:moveTo>
                  <a:lnTo>
                    <a:pt x="6953" y="43960"/>
                  </a:lnTo>
                  <a:lnTo>
                    <a:pt x="6180" y="92618"/>
                  </a:lnTo>
                  <a:lnTo>
                    <a:pt x="3553" y="141275"/>
                  </a:lnTo>
                  <a:lnTo>
                    <a:pt x="0" y="185236"/>
                  </a:lnTo>
                </a:path>
              </a:pathLst>
            </a:custGeom>
            <a:ln w="280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41760" y="7070846"/>
              <a:ext cx="18415" cy="203835"/>
            </a:xfrm>
            <a:custGeom>
              <a:avLst/>
              <a:gdLst/>
              <a:ahLst/>
              <a:cxnLst/>
              <a:rect l="l" t="t" r="r" b="b"/>
              <a:pathLst>
                <a:path w="18415" h="203834">
                  <a:moveTo>
                    <a:pt x="5131" y="0"/>
                  </a:moveTo>
                  <a:lnTo>
                    <a:pt x="0" y="49883"/>
                  </a:lnTo>
                  <a:lnTo>
                    <a:pt x="2449" y="102423"/>
                  </a:lnTo>
                  <a:lnTo>
                    <a:pt x="9540" y="154651"/>
                  </a:lnTo>
                  <a:lnTo>
                    <a:pt x="18333" y="203596"/>
                  </a:lnTo>
                </a:path>
              </a:pathLst>
            </a:custGeom>
            <a:ln w="28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11706" y="7224380"/>
              <a:ext cx="424180" cy="335915"/>
            </a:xfrm>
            <a:custGeom>
              <a:avLst/>
              <a:gdLst/>
              <a:ahLst/>
              <a:cxnLst/>
              <a:rect l="l" t="t" r="r" b="b"/>
              <a:pathLst>
                <a:path w="424179" h="335915">
                  <a:moveTo>
                    <a:pt x="0" y="335624"/>
                  </a:moveTo>
                  <a:lnTo>
                    <a:pt x="3311" y="294795"/>
                  </a:lnTo>
                  <a:lnTo>
                    <a:pt x="15549" y="242138"/>
                  </a:lnTo>
                  <a:lnTo>
                    <a:pt x="34175" y="196651"/>
                  </a:lnTo>
                  <a:lnTo>
                    <a:pt x="58236" y="157768"/>
                  </a:lnTo>
                  <a:lnTo>
                    <a:pt x="86779" y="124921"/>
                  </a:lnTo>
                  <a:lnTo>
                    <a:pt x="118850" y="97545"/>
                  </a:lnTo>
                  <a:lnTo>
                    <a:pt x="153498" y="75073"/>
                  </a:lnTo>
                  <a:lnTo>
                    <a:pt x="189770" y="56938"/>
                  </a:lnTo>
                  <a:lnTo>
                    <a:pt x="226712" y="42573"/>
                  </a:lnTo>
                  <a:lnTo>
                    <a:pt x="263373" y="31412"/>
                  </a:lnTo>
                  <a:lnTo>
                    <a:pt x="332036" y="16436"/>
                  </a:lnTo>
                  <a:lnTo>
                    <a:pt x="388139" y="7476"/>
                  </a:lnTo>
                  <a:lnTo>
                    <a:pt x="409097" y="3836"/>
                  </a:lnTo>
                  <a:lnTo>
                    <a:pt x="424057" y="0"/>
                  </a:lnTo>
                </a:path>
              </a:pathLst>
            </a:custGeom>
            <a:ln w="282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58437" y="7216036"/>
              <a:ext cx="427990" cy="344170"/>
            </a:xfrm>
            <a:custGeom>
              <a:avLst/>
              <a:gdLst/>
              <a:ahLst/>
              <a:cxnLst/>
              <a:rect l="l" t="t" r="r" b="b"/>
              <a:pathLst>
                <a:path w="427990" h="344170">
                  <a:moveTo>
                    <a:pt x="0" y="0"/>
                  </a:moveTo>
                  <a:lnTo>
                    <a:pt x="15564" y="6723"/>
                  </a:lnTo>
                  <a:lnTo>
                    <a:pt x="38346" y="13921"/>
                  </a:lnTo>
                  <a:lnTo>
                    <a:pt x="67114" y="22159"/>
                  </a:lnTo>
                  <a:lnTo>
                    <a:pt x="100642" y="31998"/>
                  </a:lnTo>
                  <a:lnTo>
                    <a:pt x="137700" y="44004"/>
                  </a:lnTo>
                  <a:lnTo>
                    <a:pt x="177060" y="58740"/>
                  </a:lnTo>
                  <a:lnTo>
                    <a:pt x="217493" y="76768"/>
                  </a:lnTo>
                  <a:lnTo>
                    <a:pt x="257771" y="98654"/>
                  </a:lnTo>
                  <a:lnTo>
                    <a:pt x="296664" y="124960"/>
                  </a:lnTo>
                  <a:lnTo>
                    <a:pt x="332945" y="156251"/>
                  </a:lnTo>
                  <a:lnTo>
                    <a:pt x="365384" y="193089"/>
                  </a:lnTo>
                  <a:lnTo>
                    <a:pt x="392754" y="236039"/>
                  </a:lnTo>
                  <a:lnTo>
                    <a:pt x="413824" y="285664"/>
                  </a:lnTo>
                  <a:lnTo>
                    <a:pt x="427368" y="342527"/>
                  </a:lnTo>
                  <a:lnTo>
                    <a:pt x="427474" y="343969"/>
                  </a:lnTo>
                </a:path>
              </a:pathLst>
            </a:custGeom>
            <a:ln w="282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45932" y="7237738"/>
              <a:ext cx="391795" cy="213995"/>
            </a:xfrm>
            <a:custGeom>
              <a:avLst/>
              <a:gdLst/>
              <a:ahLst/>
              <a:cxnLst/>
              <a:rect l="l" t="t" r="r" b="b"/>
              <a:pathLst>
                <a:path w="391795" h="213995">
                  <a:moveTo>
                    <a:pt x="20558" y="8337"/>
                  </a:moveTo>
                  <a:lnTo>
                    <a:pt x="6868" y="42172"/>
                  </a:lnTo>
                  <a:lnTo>
                    <a:pt x="222" y="72816"/>
                  </a:lnTo>
                  <a:lnTo>
                    <a:pt x="0" y="100314"/>
                  </a:lnTo>
                  <a:lnTo>
                    <a:pt x="5581" y="124709"/>
                  </a:lnTo>
                  <a:lnTo>
                    <a:pt x="31675" y="164375"/>
                  </a:lnTo>
                  <a:lnTo>
                    <a:pt x="73543" y="192173"/>
                  </a:lnTo>
                  <a:lnTo>
                    <a:pt x="126224" y="208462"/>
                  </a:lnTo>
                  <a:lnTo>
                    <a:pt x="184758" y="213600"/>
                  </a:lnTo>
                  <a:lnTo>
                    <a:pt x="214669" y="212100"/>
                  </a:lnTo>
                  <a:lnTo>
                    <a:pt x="272681" y="201186"/>
                  </a:lnTo>
                  <a:lnTo>
                    <a:pt x="324144" y="180019"/>
                  </a:lnTo>
                  <a:lnTo>
                    <a:pt x="364098" y="148958"/>
                  </a:lnTo>
                  <a:lnTo>
                    <a:pt x="387581" y="108362"/>
                  </a:lnTo>
                  <a:lnTo>
                    <a:pt x="391596" y="84600"/>
                  </a:lnTo>
                  <a:lnTo>
                    <a:pt x="389633" y="58589"/>
                  </a:lnTo>
                  <a:lnTo>
                    <a:pt x="381072" y="30374"/>
                  </a:lnTo>
                  <a:lnTo>
                    <a:pt x="365294" y="0"/>
                  </a:lnTo>
                </a:path>
              </a:pathLst>
            </a:custGeom>
            <a:ln w="28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29588" y="6682003"/>
              <a:ext cx="630555" cy="412750"/>
            </a:xfrm>
            <a:custGeom>
              <a:avLst/>
              <a:gdLst/>
              <a:ahLst/>
              <a:cxnLst/>
              <a:rect l="l" t="t" r="r" b="b"/>
              <a:pathLst>
                <a:path w="630554" h="412750">
                  <a:moveTo>
                    <a:pt x="0" y="18360"/>
                  </a:moveTo>
                  <a:lnTo>
                    <a:pt x="15785" y="69487"/>
                  </a:lnTo>
                  <a:lnTo>
                    <a:pt x="32696" y="117332"/>
                  </a:lnTo>
                  <a:lnTo>
                    <a:pt x="50662" y="161831"/>
                  </a:lnTo>
                  <a:lnTo>
                    <a:pt x="69610" y="202920"/>
                  </a:lnTo>
                  <a:lnTo>
                    <a:pt x="89466" y="240535"/>
                  </a:lnTo>
                  <a:lnTo>
                    <a:pt x="110159" y="274612"/>
                  </a:lnTo>
                  <a:lnTo>
                    <a:pt x="153763" y="331897"/>
                  </a:lnTo>
                  <a:lnTo>
                    <a:pt x="199842" y="374265"/>
                  </a:lnTo>
                  <a:lnTo>
                    <a:pt x="247814" y="401204"/>
                  </a:lnTo>
                  <a:lnTo>
                    <a:pt x="297100" y="412205"/>
                  </a:lnTo>
                  <a:lnTo>
                    <a:pt x="322054" y="411568"/>
                  </a:lnTo>
                  <a:lnTo>
                    <a:pt x="372220" y="397702"/>
                  </a:lnTo>
                  <a:lnTo>
                    <a:pt x="422248" y="366619"/>
                  </a:lnTo>
                  <a:lnTo>
                    <a:pt x="471556" y="317810"/>
                  </a:lnTo>
                  <a:lnTo>
                    <a:pt x="495759" y="286598"/>
                  </a:lnTo>
                  <a:lnTo>
                    <a:pt x="519564" y="250762"/>
                  </a:lnTo>
                  <a:lnTo>
                    <a:pt x="542899" y="210239"/>
                  </a:lnTo>
                  <a:lnTo>
                    <a:pt x="565692" y="164966"/>
                  </a:lnTo>
                  <a:lnTo>
                    <a:pt x="587869" y="114877"/>
                  </a:lnTo>
                  <a:lnTo>
                    <a:pt x="609358" y="59910"/>
                  </a:lnTo>
                  <a:lnTo>
                    <a:pt x="630086" y="0"/>
                  </a:lnTo>
                </a:path>
              </a:pathLst>
            </a:custGeom>
            <a:ln w="282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25870" y="6598564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0"/>
                  </a:moveTo>
                  <a:lnTo>
                    <a:pt x="0" y="56748"/>
                  </a:lnTo>
                </a:path>
              </a:pathLst>
            </a:custGeom>
            <a:ln w="280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68338" y="6600234"/>
              <a:ext cx="5080" cy="60325"/>
            </a:xfrm>
            <a:custGeom>
              <a:avLst/>
              <a:gdLst/>
              <a:ahLst/>
              <a:cxnLst/>
              <a:rect l="l" t="t" r="r" b="b"/>
              <a:pathLst>
                <a:path w="5079" h="60325">
                  <a:moveTo>
                    <a:pt x="4944" y="0"/>
                  </a:moveTo>
                  <a:lnTo>
                    <a:pt x="4403" y="15020"/>
                  </a:lnTo>
                  <a:lnTo>
                    <a:pt x="3090" y="30041"/>
                  </a:lnTo>
                  <a:lnTo>
                    <a:pt x="1467" y="45062"/>
                  </a:lnTo>
                  <a:lnTo>
                    <a:pt x="0" y="60083"/>
                  </a:lnTo>
                </a:path>
              </a:pathLst>
            </a:custGeom>
            <a:ln w="280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80299" y="6780474"/>
              <a:ext cx="122555" cy="36195"/>
            </a:xfrm>
            <a:custGeom>
              <a:avLst/>
              <a:gdLst/>
              <a:ahLst/>
              <a:cxnLst/>
              <a:rect l="l" t="t" r="r" b="b"/>
              <a:pathLst>
                <a:path w="122554" h="36195">
                  <a:moveTo>
                    <a:pt x="0" y="8337"/>
                  </a:moveTo>
                  <a:lnTo>
                    <a:pt x="28809" y="29800"/>
                  </a:lnTo>
                  <a:lnTo>
                    <a:pt x="62262" y="36086"/>
                  </a:lnTo>
                  <a:lnTo>
                    <a:pt x="95100" y="26413"/>
                  </a:lnTo>
                  <a:lnTo>
                    <a:pt x="122065" y="0"/>
                  </a:lnTo>
                </a:path>
              </a:pathLst>
            </a:custGeom>
            <a:ln w="28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96794" y="6942346"/>
              <a:ext cx="81280" cy="19050"/>
            </a:xfrm>
            <a:custGeom>
              <a:avLst/>
              <a:gdLst/>
              <a:ahLst/>
              <a:cxnLst/>
              <a:rect l="l" t="t" r="r" b="b"/>
              <a:pathLst>
                <a:path w="81279" h="19050">
                  <a:moveTo>
                    <a:pt x="0" y="0"/>
                  </a:moveTo>
                  <a:lnTo>
                    <a:pt x="19123" y="12516"/>
                  </a:lnTo>
                  <a:lnTo>
                    <a:pt x="40413" y="18772"/>
                  </a:lnTo>
                  <a:lnTo>
                    <a:pt x="61703" y="16893"/>
                  </a:lnTo>
                  <a:lnTo>
                    <a:pt x="80827" y="5002"/>
                  </a:lnTo>
                </a:path>
              </a:pathLst>
            </a:custGeom>
            <a:ln w="283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30623" y="5980470"/>
              <a:ext cx="353060" cy="161290"/>
            </a:xfrm>
            <a:custGeom>
              <a:avLst/>
              <a:gdLst/>
              <a:ahLst/>
              <a:cxnLst/>
              <a:rect l="l" t="t" r="r" b="b"/>
              <a:pathLst>
                <a:path w="353059" h="161289">
                  <a:moveTo>
                    <a:pt x="352976" y="59032"/>
                  </a:moveTo>
                  <a:lnTo>
                    <a:pt x="325422" y="31989"/>
                  </a:lnTo>
                  <a:lnTo>
                    <a:pt x="290894" y="13401"/>
                  </a:lnTo>
                  <a:lnTo>
                    <a:pt x="251415" y="2871"/>
                  </a:lnTo>
                  <a:lnTo>
                    <a:pt x="209006" y="0"/>
                  </a:lnTo>
                  <a:lnTo>
                    <a:pt x="165689" y="4387"/>
                  </a:lnTo>
                  <a:lnTo>
                    <a:pt x="123489" y="15636"/>
                  </a:lnTo>
                  <a:lnTo>
                    <a:pt x="84426" y="33347"/>
                  </a:lnTo>
                  <a:lnTo>
                    <a:pt x="50523" y="57122"/>
                  </a:lnTo>
                  <a:lnTo>
                    <a:pt x="23803" y="86561"/>
                  </a:lnTo>
                  <a:lnTo>
                    <a:pt x="6287" y="121266"/>
                  </a:lnTo>
                  <a:lnTo>
                    <a:pt x="0" y="160839"/>
                  </a:lnTo>
                </a:path>
              </a:pathLst>
            </a:custGeom>
            <a:ln w="28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53763" y="6141301"/>
              <a:ext cx="276860" cy="650875"/>
            </a:xfrm>
            <a:custGeom>
              <a:avLst/>
              <a:gdLst/>
              <a:ahLst/>
              <a:cxnLst/>
              <a:rect l="l" t="t" r="r" b="b"/>
              <a:pathLst>
                <a:path w="276859" h="650875">
                  <a:moveTo>
                    <a:pt x="276859" y="0"/>
                  </a:moveTo>
                  <a:lnTo>
                    <a:pt x="241992" y="19464"/>
                  </a:lnTo>
                  <a:lnTo>
                    <a:pt x="208020" y="43584"/>
                  </a:lnTo>
                  <a:lnTo>
                    <a:pt x="175317" y="71856"/>
                  </a:lnTo>
                  <a:lnTo>
                    <a:pt x="144259" y="103774"/>
                  </a:lnTo>
                  <a:lnTo>
                    <a:pt x="115221" y="138834"/>
                  </a:lnTo>
                  <a:lnTo>
                    <a:pt x="88577" y="176531"/>
                  </a:lnTo>
                  <a:lnTo>
                    <a:pt x="64702" y="216360"/>
                  </a:lnTo>
                  <a:lnTo>
                    <a:pt x="43973" y="257817"/>
                  </a:lnTo>
                  <a:lnTo>
                    <a:pt x="26762" y="300396"/>
                  </a:lnTo>
                  <a:lnTo>
                    <a:pt x="13447" y="343594"/>
                  </a:lnTo>
                  <a:lnTo>
                    <a:pt x="4401" y="386905"/>
                  </a:lnTo>
                  <a:lnTo>
                    <a:pt x="0" y="429823"/>
                  </a:lnTo>
                  <a:lnTo>
                    <a:pt x="618" y="471846"/>
                  </a:lnTo>
                  <a:lnTo>
                    <a:pt x="6631" y="512467"/>
                  </a:lnTo>
                  <a:lnTo>
                    <a:pt x="18414" y="551183"/>
                  </a:lnTo>
                  <a:lnTo>
                    <a:pt x="36341" y="587488"/>
                  </a:lnTo>
                  <a:lnTo>
                    <a:pt x="60788" y="620877"/>
                  </a:lnTo>
                  <a:lnTo>
                    <a:pt x="92130" y="650846"/>
                  </a:lnTo>
                </a:path>
              </a:pathLst>
            </a:custGeom>
            <a:ln w="280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79841" y="6792149"/>
              <a:ext cx="120650" cy="357505"/>
            </a:xfrm>
            <a:custGeom>
              <a:avLst/>
              <a:gdLst/>
              <a:ahLst/>
              <a:cxnLst/>
              <a:rect l="l" t="t" r="r" b="b"/>
              <a:pathLst>
                <a:path w="120650" h="357504">
                  <a:moveTo>
                    <a:pt x="66046" y="0"/>
                  </a:moveTo>
                  <a:lnTo>
                    <a:pt x="30304" y="68298"/>
                  </a:lnTo>
                  <a:lnTo>
                    <a:pt x="16114" y="109259"/>
                  </a:lnTo>
                  <a:lnTo>
                    <a:pt x="5685" y="152303"/>
                  </a:lnTo>
                  <a:lnTo>
                    <a:pt x="0" y="195587"/>
                  </a:lnTo>
                  <a:lnTo>
                    <a:pt x="39" y="237269"/>
                  </a:lnTo>
                  <a:lnTo>
                    <a:pt x="6786" y="275505"/>
                  </a:lnTo>
                  <a:lnTo>
                    <a:pt x="21220" y="308452"/>
                  </a:lnTo>
                  <a:lnTo>
                    <a:pt x="44324" y="334268"/>
                  </a:lnTo>
                  <a:lnTo>
                    <a:pt x="77080" y="351109"/>
                  </a:lnTo>
                  <a:lnTo>
                    <a:pt x="120469" y="357132"/>
                  </a:lnTo>
                </a:path>
              </a:pathLst>
            </a:custGeom>
            <a:ln w="280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86359" y="7165971"/>
              <a:ext cx="90170" cy="212090"/>
            </a:xfrm>
            <a:custGeom>
              <a:avLst/>
              <a:gdLst/>
              <a:ahLst/>
              <a:cxnLst/>
              <a:rect l="l" t="t" r="r" b="b"/>
              <a:pathLst>
                <a:path w="90170" h="212090">
                  <a:moveTo>
                    <a:pt x="9011" y="0"/>
                  </a:moveTo>
                  <a:lnTo>
                    <a:pt x="0" y="51361"/>
                  </a:lnTo>
                  <a:lnTo>
                    <a:pt x="1835" y="101280"/>
                  </a:lnTo>
                  <a:lnTo>
                    <a:pt x="16259" y="146711"/>
                  </a:lnTo>
                  <a:lnTo>
                    <a:pt x="45013" y="184610"/>
                  </a:lnTo>
                  <a:lnTo>
                    <a:pt x="89838" y="211934"/>
                  </a:lnTo>
                </a:path>
              </a:pathLst>
            </a:custGeom>
            <a:ln w="280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83599" y="5923734"/>
              <a:ext cx="574040" cy="374650"/>
            </a:xfrm>
            <a:custGeom>
              <a:avLst/>
              <a:gdLst/>
              <a:ahLst/>
              <a:cxnLst/>
              <a:rect l="l" t="t" r="r" b="b"/>
              <a:pathLst>
                <a:path w="574040" h="374650">
                  <a:moveTo>
                    <a:pt x="0" y="120774"/>
                  </a:moveTo>
                  <a:lnTo>
                    <a:pt x="25857" y="89531"/>
                  </a:lnTo>
                  <a:lnTo>
                    <a:pt x="54495" y="63268"/>
                  </a:lnTo>
                  <a:lnTo>
                    <a:pt x="118446" y="24947"/>
                  </a:lnTo>
                  <a:lnTo>
                    <a:pt x="188526" y="4346"/>
                  </a:lnTo>
                  <a:lnTo>
                    <a:pt x="261406" y="0"/>
                  </a:lnTo>
                  <a:lnTo>
                    <a:pt x="297856" y="3463"/>
                  </a:lnTo>
                  <a:lnTo>
                    <a:pt x="368697" y="20748"/>
                  </a:lnTo>
                  <a:lnTo>
                    <a:pt x="434021" y="50621"/>
                  </a:lnTo>
                  <a:lnTo>
                    <a:pt x="490498" y="91617"/>
                  </a:lnTo>
                  <a:lnTo>
                    <a:pt x="534803" y="142269"/>
                  </a:lnTo>
                  <a:lnTo>
                    <a:pt x="563606" y="201112"/>
                  </a:lnTo>
                  <a:lnTo>
                    <a:pt x="573582" y="266679"/>
                  </a:lnTo>
                  <a:lnTo>
                    <a:pt x="570469" y="301527"/>
                  </a:lnTo>
                  <a:lnTo>
                    <a:pt x="561401" y="337505"/>
                  </a:lnTo>
                  <a:lnTo>
                    <a:pt x="545962" y="374432"/>
                  </a:lnTo>
                </a:path>
              </a:pathLst>
            </a:custGeom>
            <a:ln w="282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27907" y="6298172"/>
              <a:ext cx="113664" cy="517525"/>
            </a:xfrm>
            <a:custGeom>
              <a:avLst/>
              <a:gdLst/>
              <a:ahLst/>
              <a:cxnLst/>
              <a:rect l="l" t="t" r="r" b="b"/>
              <a:pathLst>
                <a:path w="113665" h="517525">
                  <a:moveTo>
                    <a:pt x="0" y="0"/>
                  </a:moveTo>
                  <a:lnTo>
                    <a:pt x="24182" y="39086"/>
                  </a:lnTo>
                  <a:lnTo>
                    <a:pt x="46807" y="80159"/>
                  </a:lnTo>
                  <a:lnTo>
                    <a:pt x="67210" y="122843"/>
                  </a:lnTo>
                  <a:lnTo>
                    <a:pt x="84727" y="166761"/>
                  </a:lnTo>
                  <a:lnTo>
                    <a:pt x="98694" y="211537"/>
                  </a:lnTo>
                  <a:lnTo>
                    <a:pt x="108446" y="256793"/>
                  </a:lnTo>
                  <a:lnTo>
                    <a:pt x="113319" y="302153"/>
                  </a:lnTo>
                  <a:lnTo>
                    <a:pt x="112648" y="347241"/>
                  </a:lnTo>
                  <a:lnTo>
                    <a:pt x="105768" y="391681"/>
                  </a:lnTo>
                  <a:lnTo>
                    <a:pt x="92017" y="435094"/>
                  </a:lnTo>
                  <a:lnTo>
                    <a:pt x="70728" y="477106"/>
                  </a:lnTo>
                  <a:lnTo>
                    <a:pt x="41237" y="517338"/>
                  </a:lnTo>
                </a:path>
              </a:pathLst>
            </a:custGeom>
            <a:ln w="28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62545" y="6817183"/>
              <a:ext cx="87630" cy="372745"/>
            </a:xfrm>
            <a:custGeom>
              <a:avLst/>
              <a:gdLst/>
              <a:ahLst/>
              <a:cxnLst/>
              <a:rect l="l" t="t" r="r" b="b"/>
              <a:pathLst>
                <a:path w="87629" h="372745">
                  <a:moveTo>
                    <a:pt x="0" y="0"/>
                  </a:moveTo>
                  <a:lnTo>
                    <a:pt x="24720" y="29031"/>
                  </a:lnTo>
                  <a:lnTo>
                    <a:pt x="46737" y="65621"/>
                  </a:lnTo>
                  <a:lnTo>
                    <a:pt x="65034" y="107619"/>
                  </a:lnTo>
                  <a:lnTo>
                    <a:pt x="78589" y="152871"/>
                  </a:lnTo>
                  <a:lnTo>
                    <a:pt x="86385" y="199223"/>
                  </a:lnTo>
                  <a:lnTo>
                    <a:pt x="87402" y="244525"/>
                  </a:lnTo>
                  <a:lnTo>
                    <a:pt x="80621" y="286621"/>
                  </a:lnTo>
                  <a:lnTo>
                    <a:pt x="65022" y="323361"/>
                  </a:lnTo>
                  <a:lnTo>
                    <a:pt x="39587" y="352591"/>
                  </a:lnTo>
                  <a:lnTo>
                    <a:pt x="3296" y="372157"/>
                  </a:lnTo>
                </a:path>
              </a:pathLst>
            </a:custGeom>
            <a:ln w="280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27900" y="7189334"/>
              <a:ext cx="57150" cy="215900"/>
            </a:xfrm>
            <a:custGeom>
              <a:avLst/>
              <a:gdLst/>
              <a:ahLst/>
              <a:cxnLst/>
              <a:rect l="l" t="t" r="r" b="b"/>
              <a:pathLst>
                <a:path w="57150" h="215900">
                  <a:moveTo>
                    <a:pt x="34645" y="0"/>
                  </a:moveTo>
                  <a:lnTo>
                    <a:pt x="49725" y="42256"/>
                  </a:lnTo>
                  <a:lnTo>
                    <a:pt x="57127" y="93322"/>
                  </a:lnTo>
                  <a:lnTo>
                    <a:pt x="53525" y="144788"/>
                  </a:lnTo>
                  <a:lnTo>
                    <a:pt x="35591" y="188246"/>
                  </a:lnTo>
                  <a:lnTo>
                    <a:pt x="0" y="215287"/>
                  </a:lnTo>
                </a:path>
              </a:pathLst>
            </a:custGeom>
            <a:ln w="280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90002" y="6393302"/>
              <a:ext cx="92075" cy="342265"/>
            </a:xfrm>
            <a:custGeom>
              <a:avLst/>
              <a:gdLst/>
              <a:ahLst/>
              <a:cxnLst/>
              <a:rect l="l" t="t" r="r" b="b"/>
              <a:pathLst>
                <a:path w="92075" h="342265">
                  <a:moveTo>
                    <a:pt x="0" y="342107"/>
                  </a:moveTo>
                  <a:lnTo>
                    <a:pt x="34099" y="289261"/>
                  </a:lnTo>
                  <a:lnTo>
                    <a:pt x="59312" y="237934"/>
                  </a:lnTo>
                  <a:lnTo>
                    <a:pt x="76649" y="188009"/>
                  </a:lnTo>
                  <a:lnTo>
                    <a:pt x="87119" y="139370"/>
                  </a:lnTo>
                  <a:lnTo>
                    <a:pt x="91731" y="91900"/>
                  </a:lnTo>
                  <a:lnTo>
                    <a:pt x="91495" y="45482"/>
                  </a:lnTo>
                  <a:lnTo>
                    <a:pt x="87419" y="0"/>
                  </a:lnTo>
                </a:path>
              </a:pathLst>
            </a:custGeom>
            <a:ln w="280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97213" y="6249771"/>
              <a:ext cx="316865" cy="135890"/>
            </a:xfrm>
            <a:custGeom>
              <a:avLst/>
              <a:gdLst/>
              <a:ahLst/>
              <a:cxnLst/>
              <a:rect l="l" t="t" r="r" b="b"/>
              <a:pathLst>
                <a:path w="316865" h="135889">
                  <a:moveTo>
                    <a:pt x="0" y="128505"/>
                  </a:moveTo>
                  <a:lnTo>
                    <a:pt x="54243" y="135309"/>
                  </a:lnTo>
                  <a:lnTo>
                    <a:pt x="104331" y="130030"/>
                  </a:lnTo>
                  <a:lnTo>
                    <a:pt x="150956" y="114885"/>
                  </a:lnTo>
                  <a:lnTo>
                    <a:pt x="194812" y="92092"/>
                  </a:lnTo>
                  <a:lnTo>
                    <a:pt x="236590" y="63868"/>
                  </a:lnTo>
                  <a:lnTo>
                    <a:pt x="276982" y="32431"/>
                  </a:lnTo>
                  <a:lnTo>
                    <a:pt x="316682" y="0"/>
                  </a:lnTo>
                </a:path>
              </a:pathLst>
            </a:custGeom>
            <a:ln w="283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02358" y="6259789"/>
              <a:ext cx="274320" cy="227329"/>
            </a:xfrm>
            <a:custGeom>
              <a:avLst/>
              <a:gdLst/>
              <a:ahLst/>
              <a:cxnLst/>
              <a:rect l="l" t="t" r="r" b="b"/>
              <a:pathLst>
                <a:path w="274320" h="227329">
                  <a:moveTo>
                    <a:pt x="0" y="0"/>
                  </a:moveTo>
                  <a:lnTo>
                    <a:pt x="24349" y="32269"/>
                  </a:lnTo>
                  <a:lnTo>
                    <a:pt x="52524" y="68548"/>
                  </a:lnTo>
                  <a:lnTo>
                    <a:pt x="84023" y="106276"/>
                  </a:lnTo>
                  <a:lnTo>
                    <a:pt x="118344" y="142890"/>
                  </a:lnTo>
                  <a:lnTo>
                    <a:pt x="154983" y="175827"/>
                  </a:lnTo>
                  <a:lnTo>
                    <a:pt x="193440" y="202526"/>
                  </a:lnTo>
                  <a:lnTo>
                    <a:pt x="233212" y="220424"/>
                  </a:lnTo>
                  <a:lnTo>
                    <a:pt x="273797" y="226959"/>
                  </a:lnTo>
                </a:path>
              </a:pathLst>
            </a:custGeom>
            <a:ln w="28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38488" y="6486752"/>
              <a:ext cx="41275" cy="224154"/>
            </a:xfrm>
            <a:custGeom>
              <a:avLst/>
              <a:gdLst/>
              <a:ahLst/>
              <a:cxnLst/>
              <a:rect l="l" t="t" r="r" b="b"/>
              <a:pathLst>
                <a:path w="41275" h="224154">
                  <a:moveTo>
                    <a:pt x="3035" y="0"/>
                  </a:moveTo>
                  <a:lnTo>
                    <a:pt x="3495" y="35916"/>
                  </a:lnTo>
                  <a:lnTo>
                    <a:pt x="0" y="75836"/>
                  </a:lnTo>
                  <a:lnTo>
                    <a:pt x="68" y="120160"/>
                  </a:lnTo>
                  <a:lnTo>
                    <a:pt x="11221" y="169289"/>
                  </a:lnTo>
                  <a:lnTo>
                    <a:pt x="40976" y="223624"/>
                  </a:lnTo>
                </a:path>
              </a:pathLst>
            </a:custGeom>
            <a:ln w="280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83599" y="6693696"/>
              <a:ext cx="29845" cy="78740"/>
            </a:xfrm>
            <a:custGeom>
              <a:avLst/>
              <a:gdLst/>
              <a:ahLst/>
              <a:cxnLst/>
              <a:rect l="l" t="t" r="r" b="b"/>
              <a:pathLst>
                <a:path w="29845" h="78740">
                  <a:moveTo>
                    <a:pt x="0" y="78426"/>
                  </a:moveTo>
                  <a:lnTo>
                    <a:pt x="9280" y="59367"/>
                  </a:lnTo>
                  <a:lnTo>
                    <a:pt x="17320" y="39838"/>
                  </a:lnTo>
                  <a:lnTo>
                    <a:pt x="24120" y="19997"/>
                  </a:lnTo>
                  <a:lnTo>
                    <a:pt x="29683" y="0"/>
                  </a:lnTo>
                </a:path>
              </a:pathLst>
            </a:custGeom>
            <a:ln w="280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</p:grpSp>
      <p:grpSp>
        <p:nvGrpSpPr>
          <p:cNvPr id="37" name="object 37"/>
          <p:cNvGrpSpPr>
            <a:grpSpLocks noGrp="1" noUngrp="1" noRot="1" noMove="1" noResize="1"/>
          </p:cNvGrpSpPr>
          <p:nvPr/>
        </p:nvGrpSpPr>
        <p:grpSpPr>
          <a:xfrm>
            <a:off x="9240803" y="504009"/>
            <a:ext cx="768350" cy="768350"/>
            <a:chOff x="9240803" y="504009"/>
            <a:chExt cx="768350" cy="768350"/>
          </a:xfrm>
        </p:grpSpPr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40803" y="504009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768350" h="768350">
                  <a:moveTo>
                    <a:pt x="384022" y="0"/>
                  </a:moveTo>
                  <a:lnTo>
                    <a:pt x="335851" y="2992"/>
                  </a:lnTo>
                  <a:lnTo>
                    <a:pt x="289466" y="11728"/>
                  </a:lnTo>
                  <a:lnTo>
                    <a:pt x="245226" y="25848"/>
                  </a:lnTo>
                  <a:lnTo>
                    <a:pt x="203491" y="44993"/>
                  </a:lnTo>
                  <a:lnTo>
                    <a:pt x="164622" y="68803"/>
                  </a:lnTo>
                  <a:lnTo>
                    <a:pt x="128977" y="96917"/>
                  </a:lnTo>
                  <a:lnTo>
                    <a:pt x="96918" y="128975"/>
                  </a:lnTo>
                  <a:lnTo>
                    <a:pt x="68803" y="164619"/>
                  </a:lnTo>
                  <a:lnTo>
                    <a:pt x="44994" y="203487"/>
                  </a:lnTo>
                  <a:lnTo>
                    <a:pt x="25849" y="245220"/>
                  </a:lnTo>
                  <a:lnTo>
                    <a:pt x="11728" y="289458"/>
                  </a:lnTo>
                  <a:lnTo>
                    <a:pt x="2992" y="335841"/>
                  </a:lnTo>
                  <a:lnTo>
                    <a:pt x="0" y="384009"/>
                  </a:lnTo>
                  <a:lnTo>
                    <a:pt x="2992" y="432180"/>
                  </a:lnTo>
                  <a:lnTo>
                    <a:pt x="11728" y="478566"/>
                  </a:lnTo>
                  <a:lnTo>
                    <a:pt x="25849" y="522806"/>
                  </a:lnTo>
                  <a:lnTo>
                    <a:pt x="44994" y="564540"/>
                  </a:lnTo>
                  <a:lnTo>
                    <a:pt x="68803" y="603410"/>
                  </a:lnTo>
                  <a:lnTo>
                    <a:pt x="96918" y="639054"/>
                  </a:lnTo>
                  <a:lnTo>
                    <a:pt x="128977" y="671114"/>
                  </a:lnTo>
                  <a:lnTo>
                    <a:pt x="164622" y="699228"/>
                  </a:lnTo>
                  <a:lnTo>
                    <a:pt x="203491" y="723038"/>
                  </a:lnTo>
                  <a:lnTo>
                    <a:pt x="245226" y="742183"/>
                  </a:lnTo>
                  <a:lnTo>
                    <a:pt x="289466" y="756304"/>
                  </a:lnTo>
                  <a:lnTo>
                    <a:pt x="335851" y="765040"/>
                  </a:lnTo>
                  <a:lnTo>
                    <a:pt x="384022" y="768032"/>
                  </a:lnTo>
                  <a:lnTo>
                    <a:pt x="432193" y="765040"/>
                  </a:lnTo>
                  <a:lnTo>
                    <a:pt x="478579" y="756304"/>
                  </a:lnTo>
                  <a:lnTo>
                    <a:pt x="522819" y="742183"/>
                  </a:lnTo>
                  <a:lnTo>
                    <a:pt x="564553" y="723038"/>
                  </a:lnTo>
                  <a:lnTo>
                    <a:pt x="603423" y="699228"/>
                  </a:lnTo>
                  <a:lnTo>
                    <a:pt x="639067" y="671114"/>
                  </a:lnTo>
                  <a:lnTo>
                    <a:pt x="671126" y="639054"/>
                  </a:lnTo>
                  <a:lnTo>
                    <a:pt x="699241" y="603410"/>
                  </a:lnTo>
                  <a:lnTo>
                    <a:pt x="723050" y="564540"/>
                  </a:lnTo>
                  <a:lnTo>
                    <a:pt x="742196" y="522806"/>
                  </a:lnTo>
                  <a:lnTo>
                    <a:pt x="756316" y="478566"/>
                  </a:lnTo>
                  <a:lnTo>
                    <a:pt x="765053" y="432180"/>
                  </a:lnTo>
                  <a:lnTo>
                    <a:pt x="768045" y="384009"/>
                  </a:lnTo>
                  <a:lnTo>
                    <a:pt x="765053" y="335841"/>
                  </a:lnTo>
                  <a:lnTo>
                    <a:pt x="756316" y="289458"/>
                  </a:lnTo>
                  <a:lnTo>
                    <a:pt x="742196" y="245220"/>
                  </a:lnTo>
                  <a:lnTo>
                    <a:pt x="723050" y="203487"/>
                  </a:lnTo>
                  <a:lnTo>
                    <a:pt x="699241" y="164619"/>
                  </a:lnTo>
                  <a:lnTo>
                    <a:pt x="671126" y="128975"/>
                  </a:lnTo>
                  <a:lnTo>
                    <a:pt x="639067" y="96917"/>
                  </a:lnTo>
                  <a:lnTo>
                    <a:pt x="603423" y="68803"/>
                  </a:lnTo>
                  <a:lnTo>
                    <a:pt x="564553" y="44993"/>
                  </a:lnTo>
                  <a:lnTo>
                    <a:pt x="522819" y="25848"/>
                  </a:lnTo>
                  <a:lnTo>
                    <a:pt x="478579" y="11728"/>
                  </a:lnTo>
                  <a:lnTo>
                    <a:pt x="432193" y="2992"/>
                  </a:lnTo>
                  <a:lnTo>
                    <a:pt x="384022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37394" y="702520"/>
              <a:ext cx="375285" cy="355600"/>
            </a:xfrm>
            <a:custGeom>
              <a:avLst/>
              <a:gdLst/>
              <a:ahLst/>
              <a:cxnLst/>
              <a:rect l="l" t="t" r="r" b="b"/>
              <a:pathLst>
                <a:path w="375284" h="355600">
                  <a:moveTo>
                    <a:pt x="187436" y="0"/>
                  </a:moveTo>
                  <a:lnTo>
                    <a:pt x="4137" y="306920"/>
                  </a:lnTo>
                  <a:lnTo>
                    <a:pt x="0" y="323189"/>
                  </a:lnTo>
                  <a:lnTo>
                    <a:pt x="1125" y="331306"/>
                  </a:lnTo>
                  <a:lnTo>
                    <a:pt x="32445" y="355206"/>
                  </a:lnTo>
                  <a:lnTo>
                    <a:pt x="342414" y="355206"/>
                  </a:lnTo>
                  <a:lnTo>
                    <a:pt x="373733" y="331306"/>
                  </a:lnTo>
                  <a:lnTo>
                    <a:pt x="374859" y="323189"/>
                  </a:lnTo>
                  <a:lnTo>
                    <a:pt x="373856" y="314968"/>
                  </a:lnTo>
                  <a:lnTo>
                    <a:pt x="215744" y="16598"/>
                  </a:lnTo>
                  <a:lnTo>
                    <a:pt x="1874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95523" y="800290"/>
              <a:ext cx="59055" cy="210185"/>
            </a:xfrm>
            <a:custGeom>
              <a:avLst/>
              <a:gdLst/>
              <a:ahLst/>
              <a:cxnLst/>
              <a:rect l="l" t="t" r="r" b="b"/>
              <a:pathLst>
                <a:path w="59054" h="210184">
                  <a:moveTo>
                    <a:pt x="58597" y="180543"/>
                  </a:moveTo>
                  <a:lnTo>
                    <a:pt x="56286" y="169151"/>
                  </a:lnTo>
                  <a:lnTo>
                    <a:pt x="49999" y="159842"/>
                  </a:lnTo>
                  <a:lnTo>
                    <a:pt x="40690" y="153555"/>
                  </a:lnTo>
                  <a:lnTo>
                    <a:pt x="29298" y="151244"/>
                  </a:lnTo>
                  <a:lnTo>
                    <a:pt x="17907" y="153555"/>
                  </a:lnTo>
                  <a:lnTo>
                    <a:pt x="8585" y="159842"/>
                  </a:lnTo>
                  <a:lnTo>
                    <a:pt x="2298" y="169151"/>
                  </a:lnTo>
                  <a:lnTo>
                    <a:pt x="0" y="180543"/>
                  </a:lnTo>
                  <a:lnTo>
                    <a:pt x="2298" y="191947"/>
                  </a:lnTo>
                  <a:lnTo>
                    <a:pt x="8585" y="201256"/>
                  </a:lnTo>
                  <a:lnTo>
                    <a:pt x="17907" y="207543"/>
                  </a:lnTo>
                  <a:lnTo>
                    <a:pt x="29298" y="209842"/>
                  </a:lnTo>
                  <a:lnTo>
                    <a:pt x="40690" y="207543"/>
                  </a:lnTo>
                  <a:lnTo>
                    <a:pt x="49999" y="201256"/>
                  </a:lnTo>
                  <a:lnTo>
                    <a:pt x="56286" y="191947"/>
                  </a:lnTo>
                  <a:lnTo>
                    <a:pt x="58597" y="180543"/>
                  </a:lnTo>
                  <a:close/>
                </a:path>
                <a:path w="59054" h="210184">
                  <a:moveTo>
                    <a:pt x="58597" y="29298"/>
                  </a:moveTo>
                  <a:lnTo>
                    <a:pt x="56286" y="17907"/>
                  </a:lnTo>
                  <a:lnTo>
                    <a:pt x="49999" y="8585"/>
                  </a:lnTo>
                  <a:lnTo>
                    <a:pt x="40690" y="2298"/>
                  </a:lnTo>
                  <a:lnTo>
                    <a:pt x="29298" y="0"/>
                  </a:lnTo>
                  <a:lnTo>
                    <a:pt x="17907" y="2298"/>
                  </a:lnTo>
                  <a:lnTo>
                    <a:pt x="8585" y="8585"/>
                  </a:lnTo>
                  <a:lnTo>
                    <a:pt x="2298" y="17907"/>
                  </a:lnTo>
                  <a:lnTo>
                    <a:pt x="0" y="29298"/>
                  </a:lnTo>
                  <a:lnTo>
                    <a:pt x="0" y="92659"/>
                  </a:lnTo>
                  <a:lnTo>
                    <a:pt x="2298" y="104051"/>
                  </a:lnTo>
                  <a:lnTo>
                    <a:pt x="8585" y="113360"/>
                  </a:lnTo>
                  <a:lnTo>
                    <a:pt x="17907" y="119646"/>
                  </a:lnTo>
                  <a:lnTo>
                    <a:pt x="29298" y="121958"/>
                  </a:lnTo>
                  <a:lnTo>
                    <a:pt x="40690" y="119646"/>
                  </a:lnTo>
                  <a:lnTo>
                    <a:pt x="49999" y="113360"/>
                  </a:lnTo>
                  <a:lnTo>
                    <a:pt x="56286" y="104051"/>
                  </a:lnTo>
                  <a:lnTo>
                    <a:pt x="58597" y="92659"/>
                  </a:lnTo>
                  <a:lnTo>
                    <a:pt x="58597" y="29298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 noRot="1" noMove="1" noResize="1" noEditPoints="1" noAdjustHandles="1" noChangeArrowheads="1" noChangeShapeType="1"/>
          </p:cNvSpPr>
          <p:nvPr>
            <p:ph type="sldNum" sz="quarter" idx="7"/>
          </p:nvPr>
        </p:nvSpPr>
        <p:spPr>
          <a:xfrm>
            <a:off x="681899" y="7133305"/>
            <a:ext cx="251459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pc="-25" dirty="0"/>
              <a:t>10</a:t>
            </a:r>
          </a:p>
        </p:txBody>
      </p:sp>
      <p:pic>
        <p:nvPicPr>
          <p:cNvPr id="47" name="Picture 46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FA663C8A-68D2-4FE8-BFC2-235C0DD564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280" y="3333262"/>
            <a:ext cx="21336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FED7A4D9-D03E-EDD7-B23C-78745F5442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18" y="481177"/>
            <a:ext cx="9253147" cy="967316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668147" y="2252154"/>
            <a:ext cx="5948680" cy="4677410"/>
            <a:chOff x="668147" y="2252154"/>
            <a:chExt cx="5948680" cy="4677410"/>
          </a:xfrm>
        </p:grpSpPr>
        <p:sp>
          <p:nvSpPr>
            <p:cNvPr id="3" name="object 3"/>
            <p:cNvSpPr/>
            <p:nvPr/>
          </p:nvSpPr>
          <p:spPr>
            <a:xfrm>
              <a:off x="668147" y="2252154"/>
              <a:ext cx="5948680" cy="4677410"/>
            </a:xfrm>
            <a:custGeom>
              <a:avLst/>
              <a:gdLst/>
              <a:ahLst/>
              <a:cxnLst/>
              <a:rect l="l" t="t" r="r" b="b"/>
              <a:pathLst>
                <a:path w="5948680" h="4677409">
                  <a:moveTo>
                    <a:pt x="5948172" y="0"/>
                  </a:moveTo>
                  <a:lnTo>
                    <a:pt x="0" y="0"/>
                  </a:lnTo>
                  <a:lnTo>
                    <a:pt x="0" y="4677156"/>
                  </a:lnTo>
                  <a:lnTo>
                    <a:pt x="5948172" y="4677156"/>
                  </a:lnTo>
                  <a:lnTo>
                    <a:pt x="5948172" y="0"/>
                  </a:lnTo>
                  <a:close/>
                </a:path>
              </a:pathLst>
            </a:custGeom>
            <a:solidFill>
              <a:srgbClr val="231F2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1803" y="2305808"/>
              <a:ext cx="5806440" cy="4532630"/>
            </a:xfrm>
            <a:custGeom>
              <a:avLst/>
              <a:gdLst/>
              <a:ahLst/>
              <a:cxnLst/>
              <a:rect l="l" t="t" r="r" b="b"/>
              <a:pathLst>
                <a:path w="5806440" h="4532630">
                  <a:moveTo>
                    <a:pt x="5733897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4460405"/>
                  </a:lnTo>
                  <a:lnTo>
                    <a:pt x="5657" y="4488429"/>
                  </a:lnTo>
                  <a:lnTo>
                    <a:pt x="21086" y="4511314"/>
                  </a:lnTo>
                  <a:lnTo>
                    <a:pt x="43971" y="4526743"/>
                  </a:lnTo>
                  <a:lnTo>
                    <a:pt x="71996" y="4532401"/>
                  </a:lnTo>
                  <a:lnTo>
                    <a:pt x="5733897" y="4532401"/>
                  </a:lnTo>
                  <a:lnTo>
                    <a:pt x="5761922" y="4526743"/>
                  </a:lnTo>
                  <a:lnTo>
                    <a:pt x="5784807" y="4511314"/>
                  </a:lnTo>
                  <a:lnTo>
                    <a:pt x="5800236" y="4488429"/>
                  </a:lnTo>
                  <a:lnTo>
                    <a:pt x="5805893" y="4460405"/>
                  </a:lnTo>
                  <a:lnTo>
                    <a:pt x="5805893" y="71996"/>
                  </a:lnTo>
                  <a:lnTo>
                    <a:pt x="5800236" y="43971"/>
                  </a:lnTo>
                  <a:lnTo>
                    <a:pt x="5784807" y="21086"/>
                  </a:lnTo>
                  <a:lnTo>
                    <a:pt x="5761922" y="5657"/>
                  </a:lnTo>
                  <a:lnTo>
                    <a:pt x="57338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1803" y="2305808"/>
              <a:ext cx="5806440" cy="4532630"/>
            </a:xfrm>
            <a:custGeom>
              <a:avLst/>
              <a:gdLst/>
              <a:ahLst/>
              <a:cxnLst/>
              <a:rect l="l" t="t" r="r" b="b"/>
              <a:pathLst>
                <a:path w="5806440" h="4532630">
                  <a:moveTo>
                    <a:pt x="71996" y="0"/>
                  </a:move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4460405"/>
                  </a:lnTo>
                  <a:lnTo>
                    <a:pt x="5657" y="4488429"/>
                  </a:lnTo>
                  <a:lnTo>
                    <a:pt x="21086" y="4511314"/>
                  </a:lnTo>
                  <a:lnTo>
                    <a:pt x="43971" y="4526743"/>
                  </a:lnTo>
                  <a:lnTo>
                    <a:pt x="71996" y="4532401"/>
                  </a:lnTo>
                  <a:lnTo>
                    <a:pt x="5733897" y="4532401"/>
                  </a:lnTo>
                  <a:lnTo>
                    <a:pt x="5761922" y="4526743"/>
                  </a:lnTo>
                  <a:lnTo>
                    <a:pt x="5784807" y="4511314"/>
                  </a:lnTo>
                  <a:lnTo>
                    <a:pt x="5800236" y="4488429"/>
                  </a:lnTo>
                  <a:lnTo>
                    <a:pt x="5805893" y="4460405"/>
                  </a:lnTo>
                  <a:lnTo>
                    <a:pt x="5805893" y="71996"/>
                  </a:lnTo>
                  <a:lnTo>
                    <a:pt x="5800236" y="43971"/>
                  </a:lnTo>
                  <a:lnTo>
                    <a:pt x="5784807" y="21086"/>
                  </a:lnTo>
                  <a:lnTo>
                    <a:pt x="5761922" y="5657"/>
                  </a:lnTo>
                  <a:lnTo>
                    <a:pt x="5733897" y="0"/>
                  </a:lnTo>
                  <a:lnTo>
                    <a:pt x="71996" y="0"/>
                  </a:lnTo>
                  <a:close/>
                </a:path>
              </a:pathLst>
            </a:custGeom>
            <a:ln w="35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668147" y="2252154"/>
            <a:ext cx="5948680" cy="4532716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[Edit this text based on your knowledge of your patients and the technology enabled remote monitoring service you are offering them: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What’s the opt-out/pause process and who should patients contact?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How can patients re-join later (re-onboarding steps, expected timelines)?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How do you emphasise that TERM complements - not replaces - routine/emergency care?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Don’t forget to delete this prompt when you’re done!]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endParaRPr dirty="0">
              <a:highlight>
                <a:srgbClr val="00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20990" y="2790825"/>
            <a:ext cx="2202180" cy="2676423"/>
          </a:xfrm>
          <a:custGeom>
            <a:avLst/>
            <a:gdLst/>
            <a:ahLst/>
            <a:cxnLst/>
            <a:rect l="l" t="t" r="r" b="b"/>
            <a:pathLst>
              <a:path w="2202179" h="2515235">
                <a:moveTo>
                  <a:pt x="2201595" y="152400"/>
                </a:moveTo>
                <a:lnTo>
                  <a:pt x="2193823" y="104228"/>
                </a:lnTo>
                <a:lnTo>
                  <a:pt x="2172195" y="62395"/>
                </a:lnTo>
                <a:lnTo>
                  <a:pt x="2139200" y="29400"/>
                </a:lnTo>
                <a:lnTo>
                  <a:pt x="2097366" y="7772"/>
                </a:lnTo>
                <a:lnTo>
                  <a:pt x="2049195" y="0"/>
                </a:lnTo>
                <a:lnTo>
                  <a:pt x="152400" y="0"/>
                </a:lnTo>
                <a:lnTo>
                  <a:pt x="104241" y="7772"/>
                </a:lnTo>
                <a:lnTo>
                  <a:pt x="62395" y="29400"/>
                </a:lnTo>
                <a:lnTo>
                  <a:pt x="29413" y="62395"/>
                </a:lnTo>
                <a:lnTo>
                  <a:pt x="7772" y="104228"/>
                </a:lnTo>
                <a:lnTo>
                  <a:pt x="0" y="152400"/>
                </a:lnTo>
                <a:lnTo>
                  <a:pt x="0" y="2164651"/>
                </a:lnTo>
                <a:lnTo>
                  <a:pt x="7772" y="2212822"/>
                </a:lnTo>
                <a:lnTo>
                  <a:pt x="29413" y="2254656"/>
                </a:lnTo>
                <a:lnTo>
                  <a:pt x="62395" y="2287638"/>
                </a:lnTo>
                <a:lnTo>
                  <a:pt x="104241" y="2309279"/>
                </a:lnTo>
                <a:lnTo>
                  <a:pt x="152400" y="2317051"/>
                </a:lnTo>
                <a:lnTo>
                  <a:pt x="1265402" y="2317051"/>
                </a:lnTo>
                <a:lnTo>
                  <a:pt x="1420202" y="2515057"/>
                </a:lnTo>
                <a:lnTo>
                  <a:pt x="1575003" y="2317051"/>
                </a:lnTo>
                <a:lnTo>
                  <a:pt x="2049195" y="2317051"/>
                </a:lnTo>
                <a:lnTo>
                  <a:pt x="2097366" y="2309279"/>
                </a:lnTo>
                <a:lnTo>
                  <a:pt x="2139200" y="2287638"/>
                </a:lnTo>
                <a:lnTo>
                  <a:pt x="2172195" y="2254656"/>
                </a:lnTo>
                <a:lnTo>
                  <a:pt x="2193823" y="2212822"/>
                </a:lnTo>
                <a:lnTo>
                  <a:pt x="2201595" y="2164651"/>
                </a:lnTo>
                <a:lnTo>
                  <a:pt x="2201595" y="152400"/>
                </a:lnTo>
                <a:close/>
              </a:path>
            </a:pathLst>
          </a:custGeom>
          <a:solidFill>
            <a:srgbClr val="D3C6D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grpSp>
        <p:nvGrpSpPr>
          <p:cNvPr id="10" name="object 10"/>
          <p:cNvGrpSpPr>
            <a:grpSpLocks noGrp="1" noUngrp="1" noRot="1" noMove="1" noResize="1"/>
          </p:cNvGrpSpPr>
          <p:nvPr/>
        </p:nvGrpSpPr>
        <p:grpSpPr>
          <a:xfrm>
            <a:off x="8076562" y="5647720"/>
            <a:ext cx="1686560" cy="1927860"/>
            <a:chOff x="8076562" y="5647720"/>
            <a:chExt cx="1686560" cy="1927860"/>
          </a:xfrm>
        </p:grpSpPr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95378" y="7212341"/>
              <a:ext cx="1372870" cy="347980"/>
            </a:xfrm>
            <a:custGeom>
              <a:avLst/>
              <a:gdLst/>
              <a:ahLst/>
              <a:cxnLst/>
              <a:rect l="l" t="t" r="r" b="b"/>
              <a:pathLst>
                <a:path w="1372870" h="347979">
                  <a:moveTo>
                    <a:pt x="1372353" y="347663"/>
                  </a:moveTo>
                  <a:lnTo>
                    <a:pt x="0" y="347663"/>
                  </a:lnTo>
                  <a:lnTo>
                    <a:pt x="26223" y="320938"/>
                  </a:lnTo>
                  <a:lnTo>
                    <a:pt x="62604" y="288294"/>
                  </a:lnTo>
                  <a:lnTo>
                    <a:pt x="102632" y="256100"/>
                  </a:lnTo>
                  <a:lnTo>
                    <a:pt x="145778" y="224623"/>
                  </a:lnTo>
                  <a:lnTo>
                    <a:pt x="191518" y="194129"/>
                  </a:lnTo>
                  <a:lnTo>
                    <a:pt x="239323" y="164887"/>
                  </a:lnTo>
                  <a:lnTo>
                    <a:pt x="288670" y="137163"/>
                  </a:lnTo>
                  <a:lnTo>
                    <a:pt x="339030" y="111223"/>
                  </a:lnTo>
                  <a:lnTo>
                    <a:pt x="389877" y="87335"/>
                  </a:lnTo>
                  <a:lnTo>
                    <a:pt x="440687" y="65767"/>
                  </a:lnTo>
                  <a:lnTo>
                    <a:pt x="490931" y="46783"/>
                  </a:lnTo>
                  <a:lnTo>
                    <a:pt x="540084" y="30653"/>
                  </a:lnTo>
                  <a:lnTo>
                    <a:pt x="587620" y="17643"/>
                  </a:lnTo>
                  <a:lnTo>
                    <a:pt x="633011" y="8019"/>
                  </a:lnTo>
                  <a:lnTo>
                    <a:pt x="675733" y="2049"/>
                  </a:lnTo>
                  <a:lnTo>
                    <a:pt x="715258" y="0"/>
                  </a:lnTo>
                  <a:lnTo>
                    <a:pt x="741569" y="2421"/>
                  </a:lnTo>
                  <a:lnTo>
                    <a:pt x="813922" y="20568"/>
                  </a:lnTo>
                  <a:lnTo>
                    <a:pt x="857890" y="35479"/>
                  </a:lnTo>
                  <a:lnTo>
                    <a:pt x="905668" y="53738"/>
                  </a:lnTo>
                  <a:lnTo>
                    <a:pt x="956220" y="74939"/>
                  </a:lnTo>
                  <a:lnTo>
                    <a:pt x="1008508" y="98673"/>
                  </a:lnTo>
                  <a:lnTo>
                    <a:pt x="1061494" y="124533"/>
                  </a:lnTo>
                  <a:lnTo>
                    <a:pt x="1114142" y="152112"/>
                  </a:lnTo>
                  <a:lnTo>
                    <a:pt x="1165413" y="181003"/>
                  </a:lnTo>
                  <a:lnTo>
                    <a:pt x="1214271" y="210797"/>
                  </a:lnTo>
                  <a:lnTo>
                    <a:pt x="1259678" y="241087"/>
                  </a:lnTo>
                  <a:lnTo>
                    <a:pt x="1300596" y="271467"/>
                  </a:lnTo>
                  <a:lnTo>
                    <a:pt x="1335988" y="301528"/>
                  </a:lnTo>
                  <a:lnTo>
                    <a:pt x="1364817" y="330864"/>
                  </a:lnTo>
                  <a:lnTo>
                    <a:pt x="1372353" y="347663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55086" y="6039093"/>
              <a:ext cx="1035685" cy="1521460"/>
            </a:xfrm>
            <a:custGeom>
              <a:avLst/>
              <a:gdLst/>
              <a:ahLst/>
              <a:cxnLst/>
              <a:rect l="l" t="t" r="r" b="b"/>
              <a:pathLst>
                <a:path w="1035684" h="1521459">
                  <a:moveTo>
                    <a:pt x="770402" y="1520911"/>
                  </a:moveTo>
                  <a:lnTo>
                    <a:pt x="437800" y="1520911"/>
                  </a:lnTo>
                  <a:lnTo>
                    <a:pt x="408044" y="1435819"/>
                  </a:lnTo>
                  <a:lnTo>
                    <a:pt x="397544" y="1111006"/>
                  </a:lnTo>
                  <a:lnTo>
                    <a:pt x="372299" y="1093600"/>
                  </a:lnTo>
                  <a:lnTo>
                    <a:pt x="311470" y="1052575"/>
                  </a:lnTo>
                  <a:lnTo>
                    <a:pt x="237421" y="1004720"/>
                  </a:lnTo>
                  <a:lnTo>
                    <a:pt x="172512" y="966823"/>
                  </a:lnTo>
                  <a:lnTo>
                    <a:pt x="130162" y="944695"/>
                  </a:lnTo>
                  <a:lnTo>
                    <a:pt x="98075" y="926410"/>
                  </a:lnTo>
                  <a:lnTo>
                    <a:pt x="60079" y="902149"/>
                  </a:lnTo>
                  <a:lnTo>
                    <a:pt x="0" y="862093"/>
                  </a:lnTo>
                  <a:lnTo>
                    <a:pt x="34509" y="270161"/>
                  </a:lnTo>
                  <a:lnTo>
                    <a:pt x="942080" y="0"/>
                  </a:lnTo>
                  <a:lnTo>
                    <a:pt x="1035090" y="822639"/>
                  </a:lnTo>
                  <a:lnTo>
                    <a:pt x="789073" y="1035124"/>
                  </a:lnTo>
                  <a:lnTo>
                    <a:pt x="784665" y="1067330"/>
                  </a:lnTo>
                  <a:lnTo>
                    <a:pt x="778566" y="1147061"/>
                  </a:lnTo>
                  <a:lnTo>
                    <a:pt x="781468" y="1248988"/>
                  </a:lnTo>
                  <a:lnTo>
                    <a:pt x="804060" y="1347782"/>
                  </a:lnTo>
                  <a:lnTo>
                    <a:pt x="807891" y="1376717"/>
                  </a:lnTo>
                  <a:lnTo>
                    <a:pt x="802633" y="1416769"/>
                  </a:lnTo>
                  <a:lnTo>
                    <a:pt x="790168" y="1464397"/>
                  </a:lnTo>
                  <a:lnTo>
                    <a:pt x="772375" y="1516064"/>
                  </a:lnTo>
                  <a:lnTo>
                    <a:pt x="770402" y="1520911"/>
                  </a:lnTo>
                  <a:close/>
                </a:path>
              </a:pathLst>
            </a:custGeom>
            <a:solidFill>
              <a:srgbClr val="F7C7A8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88176" y="5655033"/>
              <a:ext cx="1654810" cy="1411605"/>
            </a:xfrm>
            <a:custGeom>
              <a:avLst/>
              <a:gdLst/>
              <a:ahLst/>
              <a:cxnLst/>
              <a:rect l="l" t="t" r="r" b="b"/>
              <a:pathLst>
                <a:path w="1654809" h="1411604">
                  <a:moveTo>
                    <a:pt x="236348" y="1411215"/>
                  </a:moveTo>
                  <a:lnTo>
                    <a:pt x="191904" y="1410081"/>
                  </a:lnTo>
                  <a:lnTo>
                    <a:pt x="91071" y="1262329"/>
                  </a:lnTo>
                  <a:lnTo>
                    <a:pt x="37772" y="1167227"/>
                  </a:lnTo>
                  <a:lnTo>
                    <a:pt x="14285" y="1083511"/>
                  </a:lnTo>
                  <a:lnTo>
                    <a:pt x="2893" y="969914"/>
                  </a:lnTo>
                  <a:lnTo>
                    <a:pt x="582" y="930486"/>
                  </a:lnTo>
                  <a:lnTo>
                    <a:pt x="0" y="887552"/>
                  </a:lnTo>
                  <a:lnTo>
                    <a:pt x="1330" y="841700"/>
                  </a:lnTo>
                  <a:lnTo>
                    <a:pt x="4757" y="793519"/>
                  </a:lnTo>
                  <a:lnTo>
                    <a:pt x="10465" y="743598"/>
                  </a:lnTo>
                  <a:lnTo>
                    <a:pt x="18640" y="692524"/>
                  </a:lnTo>
                  <a:lnTo>
                    <a:pt x="29465" y="640886"/>
                  </a:lnTo>
                  <a:lnTo>
                    <a:pt x="43124" y="589273"/>
                  </a:lnTo>
                  <a:lnTo>
                    <a:pt x="59803" y="538273"/>
                  </a:lnTo>
                  <a:lnTo>
                    <a:pt x="79686" y="488475"/>
                  </a:lnTo>
                  <a:lnTo>
                    <a:pt x="102957" y="440468"/>
                  </a:lnTo>
                  <a:lnTo>
                    <a:pt x="129801" y="394839"/>
                  </a:lnTo>
                  <a:lnTo>
                    <a:pt x="160402" y="352178"/>
                  </a:lnTo>
                  <a:lnTo>
                    <a:pt x="189918" y="317610"/>
                  </a:lnTo>
                  <a:lnTo>
                    <a:pt x="222752" y="283183"/>
                  </a:lnTo>
                  <a:lnTo>
                    <a:pt x="258596" y="249231"/>
                  </a:lnTo>
                  <a:lnTo>
                    <a:pt x="297143" y="216086"/>
                  </a:lnTo>
                  <a:lnTo>
                    <a:pt x="338085" y="184078"/>
                  </a:lnTo>
                  <a:lnTo>
                    <a:pt x="381116" y="153541"/>
                  </a:lnTo>
                  <a:lnTo>
                    <a:pt x="425928" y="124806"/>
                  </a:lnTo>
                  <a:lnTo>
                    <a:pt x="472213" y="98205"/>
                  </a:lnTo>
                  <a:lnTo>
                    <a:pt x="519664" y="74070"/>
                  </a:lnTo>
                  <a:lnTo>
                    <a:pt x="567974" y="52734"/>
                  </a:lnTo>
                  <a:lnTo>
                    <a:pt x="616836" y="34527"/>
                  </a:lnTo>
                  <a:lnTo>
                    <a:pt x="665943" y="19784"/>
                  </a:lnTo>
                  <a:lnTo>
                    <a:pt x="709410" y="10534"/>
                  </a:lnTo>
                  <a:lnTo>
                    <a:pt x="756033" y="4094"/>
                  </a:lnTo>
                  <a:lnTo>
                    <a:pt x="805032" y="553"/>
                  </a:lnTo>
                  <a:lnTo>
                    <a:pt x="855625" y="0"/>
                  </a:lnTo>
                  <a:lnTo>
                    <a:pt x="907030" y="2524"/>
                  </a:lnTo>
                  <a:lnTo>
                    <a:pt x="958466" y="8216"/>
                  </a:lnTo>
                  <a:lnTo>
                    <a:pt x="1009152" y="17164"/>
                  </a:lnTo>
                  <a:lnTo>
                    <a:pt x="1058307" y="29459"/>
                  </a:lnTo>
                  <a:lnTo>
                    <a:pt x="1105149" y="45189"/>
                  </a:lnTo>
                  <a:lnTo>
                    <a:pt x="1148897" y="64445"/>
                  </a:lnTo>
                  <a:lnTo>
                    <a:pt x="1188770" y="87315"/>
                  </a:lnTo>
                  <a:lnTo>
                    <a:pt x="1223986" y="113889"/>
                  </a:lnTo>
                  <a:lnTo>
                    <a:pt x="1270460" y="156727"/>
                  </a:lnTo>
                  <a:lnTo>
                    <a:pt x="1297628" y="183828"/>
                  </a:lnTo>
                  <a:lnTo>
                    <a:pt x="1326701" y="214556"/>
                  </a:lnTo>
                  <a:lnTo>
                    <a:pt x="1357141" y="248790"/>
                  </a:lnTo>
                  <a:lnTo>
                    <a:pt x="1388413" y="286412"/>
                  </a:lnTo>
                  <a:lnTo>
                    <a:pt x="1419980" y="327300"/>
                  </a:lnTo>
                  <a:lnTo>
                    <a:pt x="1451304" y="371335"/>
                  </a:lnTo>
                  <a:lnTo>
                    <a:pt x="1481850" y="418395"/>
                  </a:lnTo>
                  <a:lnTo>
                    <a:pt x="1511080" y="468362"/>
                  </a:lnTo>
                  <a:lnTo>
                    <a:pt x="1538458" y="521114"/>
                  </a:lnTo>
                  <a:lnTo>
                    <a:pt x="1563446" y="576531"/>
                  </a:lnTo>
                  <a:lnTo>
                    <a:pt x="1585509" y="634494"/>
                  </a:lnTo>
                  <a:lnTo>
                    <a:pt x="1602162" y="686407"/>
                  </a:lnTo>
                  <a:lnTo>
                    <a:pt x="1616733" y="739527"/>
                  </a:lnTo>
                  <a:lnTo>
                    <a:pt x="1629113" y="793334"/>
                  </a:lnTo>
                  <a:lnTo>
                    <a:pt x="1639189" y="847311"/>
                  </a:lnTo>
                  <a:lnTo>
                    <a:pt x="1646853" y="900940"/>
                  </a:lnTo>
                  <a:lnTo>
                    <a:pt x="1651993" y="953703"/>
                  </a:lnTo>
                  <a:lnTo>
                    <a:pt x="1654499" y="1005080"/>
                  </a:lnTo>
                  <a:lnTo>
                    <a:pt x="1654260" y="1054556"/>
                  </a:lnTo>
                  <a:lnTo>
                    <a:pt x="1651166" y="1101610"/>
                  </a:lnTo>
                  <a:lnTo>
                    <a:pt x="1645105" y="1145725"/>
                  </a:lnTo>
                  <a:lnTo>
                    <a:pt x="1635968" y="1186383"/>
                  </a:lnTo>
                  <a:lnTo>
                    <a:pt x="1623644" y="1223066"/>
                  </a:lnTo>
                  <a:lnTo>
                    <a:pt x="1573614" y="1296046"/>
                  </a:lnTo>
                  <a:lnTo>
                    <a:pt x="1533015" y="1324317"/>
                  </a:lnTo>
                  <a:lnTo>
                    <a:pt x="1495793" y="1342345"/>
                  </a:lnTo>
                  <a:lnTo>
                    <a:pt x="1410051" y="1375287"/>
                  </a:lnTo>
                  <a:lnTo>
                    <a:pt x="1327495" y="1388637"/>
                  </a:lnTo>
                  <a:lnTo>
                    <a:pt x="1255067" y="1394873"/>
                  </a:lnTo>
                  <a:lnTo>
                    <a:pt x="1238754" y="1324319"/>
                  </a:lnTo>
                  <a:lnTo>
                    <a:pt x="1246489" y="1274991"/>
                  </a:lnTo>
                  <a:lnTo>
                    <a:pt x="1249722" y="1225663"/>
                  </a:lnTo>
                  <a:lnTo>
                    <a:pt x="1250985" y="1153569"/>
                  </a:lnTo>
                  <a:lnTo>
                    <a:pt x="1248342" y="1059704"/>
                  </a:lnTo>
                  <a:lnTo>
                    <a:pt x="1241052" y="977504"/>
                  </a:lnTo>
                  <a:lnTo>
                    <a:pt x="1233478" y="919209"/>
                  </a:lnTo>
                  <a:lnTo>
                    <a:pt x="1229984" y="897057"/>
                  </a:lnTo>
                  <a:lnTo>
                    <a:pt x="1169988" y="478156"/>
                  </a:lnTo>
                  <a:lnTo>
                    <a:pt x="1092427" y="542001"/>
                  </a:lnTo>
                  <a:lnTo>
                    <a:pt x="1038915" y="579093"/>
                  </a:lnTo>
                  <a:lnTo>
                    <a:pt x="984559" y="603662"/>
                  </a:lnTo>
                  <a:lnTo>
                    <a:pt x="904466" y="629938"/>
                  </a:lnTo>
                  <a:lnTo>
                    <a:pt x="730685" y="669259"/>
                  </a:lnTo>
                  <a:lnTo>
                    <a:pt x="556062" y="690647"/>
                  </a:lnTo>
                  <a:lnTo>
                    <a:pt x="421380" y="699512"/>
                  </a:lnTo>
                  <a:lnTo>
                    <a:pt x="367423" y="701265"/>
                  </a:lnTo>
                  <a:lnTo>
                    <a:pt x="315531" y="851743"/>
                  </a:lnTo>
                  <a:lnTo>
                    <a:pt x="289797" y="943166"/>
                  </a:lnTo>
                  <a:lnTo>
                    <a:pt x="282626" y="1012674"/>
                  </a:lnTo>
                  <a:lnTo>
                    <a:pt x="286426" y="1097405"/>
                  </a:lnTo>
                  <a:lnTo>
                    <a:pt x="317972" y="1203178"/>
                  </a:lnTo>
                  <a:lnTo>
                    <a:pt x="375677" y="1287891"/>
                  </a:lnTo>
                  <a:lnTo>
                    <a:pt x="431132" y="1344145"/>
                  </a:lnTo>
                  <a:lnTo>
                    <a:pt x="455931" y="1364541"/>
                  </a:lnTo>
                  <a:lnTo>
                    <a:pt x="450963" y="1371015"/>
                  </a:lnTo>
                  <a:lnTo>
                    <a:pt x="438680" y="1376493"/>
                  </a:lnTo>
                  <a:lnTo>
                    <a:pt x="409519" y="1383963"/>
                  </a:lnTo>
                  <a:lnTo>
                    <a:pt x="353915" y="1396414"/>
                  </a:lnTo>
                  <a:lnTo>
                    <a:pt x="287470" y="1407513"/>
                  </a:lnTo>
                  <a:lnTo>
                    <a:pt x="236348" y="1411215"/>
                  </a:lnTo>
                  <a:close/>
                </a:path>
              </a:pathLst>
            </a:custGeom>
            <a:solidFill>
              <a:srgbClr val="635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84036" y="7241171"/>
              <a:ext cx="88265" cy="319405"/>
            </a:xfrm>
            <a:custGeom>
              <a:avLst/>
              <a:gdLst/>
              <a:ahLst/>
              <a:cxnLst/>
              <a:rect l="l" t="t" r="r" b="b"/>
              <a:pathLst>
                <a:path w="88265" h="319404">
                  <a:moveTo>
                    <a:pt x="60741" y="318834"/>
                  </a:moveTo>
                  <a:lnTo>
                    <a:pt x="531" y="318834"/>
                  </a:lnTo>
                  <a:lnTo>
                    <a:pt x="0" y="286015"/>
                  </a:lnTo>
                  <a:lnTo>
                    <a:pt x="2631" y="232279"/>
                  </a:lnTo>
                  <a:lnTo>
                    <a:pt x="8744" y="183188"/>
                  </a:lnTo>
                  <a:lnTo>
                    <a:pt x="18241" y="138532"/>
                  </a:lnTo>
                  <a:lnTo>
                    <a:pt x="31022" y="98098"/>
                  </a:lnTo>
                  <a:lnTo>
                    <a:pt x="46990" y="61672"/>
                  </a:lnTo>
                  <a:lnTo>
                    <a:pt x="88088" y="0"/>
                  </a:lnTo>
                  <a:lnTo>
                    <a:pt x="77587" y="25804"/>
                  </a:lnTo>
                  <a:lnTo>
                    <a:pt x="78221" y="33890"/>
                  </a:lnTo>
                  <a:lnTo>
                    <a:pt x="79276" y="57485"/>
                  </a:lnTo>
                  <a:lnTo>
                    <a:pt x="79487" y="95595"/>
                  </a:lnTo>
                  <a:lnTo>
                    <a:pt x="77587" y="147226"/>
                  </a:lnTo>
                  <a:lnTo>
                    <a:pt x="72876" y="196763"/>
                  </a:lnTo>
                  <a:lnTo>
                    <a:pt x="66902" y="249860"/>
                  </a:lnTo>
                  <a:lnTo>
                    <a:pt x="61772" y="299828"/>
                  </a:lnTo>
                  <a:lnTo>
                    <a:pt x="60741" y="318834"/>
                  </a:lnTo>
                  <a:close/>
                </a:path>
              </a:pathLst>
            </a:custGeom>
            <a:solidFill>
              <a:srgbClr val="0071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50613" y="6477728"/>
              <a:ext cx="5080" cy="47625"/>
            </a:xfrm>
            <a:custGeom>
              <a:avLst/>
              <a:gdLst/>
              <a:ahLst/>
              <a:cxnLst/>
              <a:rect l="l" t="t" r="r" b="b"/>
              <a:pathLst>
                <a:path w="5079" h="47625">
                  <a:moveTo>
                    <a:pt x="4502" y="0"/>
                  </a:moveTo>
                  <a:lnTo>
                    <a:pt x="2109" y="11621"/>
                  </a:lnTo>
                  <a:lnTo>
                    <a:pt x="1123" y="23526"/>
                  </a:lnTo>
                  <a:lnTo>
                    <a:pt x="701" y="35431"/>
                  </a:lnTo>
                  <a:lnTo>
                    <a:pt x="0" y="47052"/>
                  </a:lnTo>
                </a:path>
              </a:pathLst>
            </a:custGeom>
            <a:ln w="30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90146" y="6471656"/>
              <a:ext cx="5080" cy="47625"/>
            </a:xfrm>
            <a:custGeom>
              <a:avLst/>
              <a:gdLst/>
              <a:ahLst/>
              <a:cxnLst/>
              <a:rect l="l" t="t" r="r" b="b"/>
              <a:pathLst>
                <a:path w="5079" h="47625">
                  <a:moveTo>
                    <a:pt x="4502" y="0"/>
                  </a:moveTo>
                  <a:lnTo>
                    <a:pt x="2109" y="11621"/>
                  </a:lnTo>
                  <a:lnTo>
                    <a:pt x="1123" y="23526"/>
                  </a:lnTo>
                  <a:lnTo>
                    <a:pt x="701" y="35431"/>
                  </a:lnTo>
                  <a:lnTo>
                    <a:pt x="0" y="47052"/>
                  </a:lnTo>
                </a:path>
              </a:pathLst>
            </a:custGeom>
            <a:ln w="30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1770" y="6564331"/>
              <a:ext cx="224450" cy="237969"/>
            </a:xfrm>
            <a:prstGeom prst="rect">
              <a:avLst/>
            </a:prstGeom>
          </p:spPr>
        </p:pic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88626" y="6911818"/>
              <a:ext cx="202565" cy="37465"/>
            </a:xfrm>
            <a:custGeom>
              <a:avLst/>
              <a:gdLst/>
              <a:ahLst/>
              <a:cxnLst/>
              <a:rect l="l" t="t" r="r" b="b"/>
              <a:pathLst>
                <a:path w="202565" h="37465">
                  <a:moveTo>
                    <a:pt x="0" y="12137"/>
                  </a:moveTo>
                  <a:lnTo>
                    <a:pt x="53160" y="34355"/>
                  </a:lnTo>
                  <a:lnTo>
                    <a:pt x="103508" y="37367"/>
                  </a:lnTo>
                  <a:lnTo>
                    <a:pt x="152732" y="24729"/>
                  </a:lnTo>
                  <a:lnTo>
                    <a:pt x="202518" y="0"/>
                  </a:lnTo>
                </a:path>
              </a:pathLst>
            </a:custGeom>
            <a:ln w="303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91642" y="5662801"/>
              <a:ext cx="1228090" cy="1408430"/>
            </a:xfrm>
            <a:custGeom>
              <a:avLst/>
              <a:gdLst/>
              <a:ahLst/>
              <a:cxnLst/>
              <a:rect l="l" t="t" r="r" b="b"/>
              <a:pathLst>
                <a:path w="1228090" h="1408429">
                  <a:moveTo>
                    <a:pt x="1228023" y="113713"/>
                  </a:moveTo>
                  <a:lnTo>
                    <a:pt x="1163848" y="76372"/>
                  </a:lnTo>
                  <a:lnTo>
                    <a:pt x="1097889" y="46731"/>
                  </a:lnTo>
                  <a:lnTo>
                    <a:pt x="1030542" y="24539"/>
                  </a:lnTo>
                  <a:lnTo>
                    <a:pt x="962206" y="9545"/>
                  </a:lnTo>
                  <a:lnTo>
                    <a:pt x="893278" y="1497"/>
                  </a:lnTo>
                  <a:lnTo>
                    <a:pt x="858717" y="0"/>
                  </a:lnTo>
                  <a:lnTo>
                    <a:pt x="824156" y="145"/>
                  </a:lnTo>
                  <a:lnTo>
                    <a:pt x="755238" y="5238"/>
                  </a:lnTo>
                  <a:lnTo>
                    <a:pt x="686920" y="16524"/>
                  </a:lnTo>
                  <a:lnTo>
                    <a:pt x="619600" y="33754"/>
                  </a:lnTo>
                  <a:lnTo>
                    <a:pt x="553677" y="56675"/>
                  </a:lnTo>
                  <a:lnTo>
                    <a:pt x="489547" y="85038"/>
                  </a:lnTo>
                  <a:lnTo>
                    <a:pt x="427609" y="118590"/>
                  </a:lnTo>
                  <a:lnTo>
                    <a:pt x="368260" y="157081"/>
                  </a:lnTo>
                  <a:lnTo>
                    <a:pt x="311897" y="200260"/>
                  </a:lnTo>
                  <a:lnTo>
                    <a:pt x="258918" y="247876"/>
                  </a:lnTo>
                  <a:lnTo>
                    <a:pt x="209721" y="299679"/>
                  </a:lnTo>
                  <a:lnTo>
                    <a:pt x="164704" y="355416"/>
                  </a:lnTo>
                  <a:lnTo>
                    <a:pt x="124263" y="414837"/>
                  </a:lnTo>
                  <a:lnTo>
                    <a:pt x="88797" y="477692"/>
                  </a:lnTo>
                  <a:lnTo>
                    <a:pt x="58703" y="543729"/>
                  </a:lnTo>
                  <a:lnTo>
                    <a:pt x="34378" y="612697"/>
                  </a:lnTo>
                  <a:lnTo>
                    <a:pt x="16221" y="684345"/>
                  </a:lnTo>
                  <a:lnTo>
                    <a:pt x="4629" y="758422"/>
                  </a:lnTo>
                  <a:lnTo>
                    <a:pt x="0" y="834677"/>
                  </a:lnTo>
                  <a:lnTo>
                    <a:pt x="420" y="873544"/>
                  </a:lnTo>
                  <a:lnTo>
                    <a:pt x="2730" y="912860"/>
                  </a:lnTo>
                  <a:lnTo>
                    <a:pt x="6979" y="952596"/>
                  </a:lnTo>
                  <a:lnTo>
                    <a:pt x="13218" y="992719"/>
                  </a:lnTo>
                  <a:lnTo>
                    <a:pt x="21496" y="1033199"/>
                  </a:lnTo>
                  <a:lnTo>
                    <a:pt x="31862" y="1074004"/>
                  </a:lnTo>
                  <a:lnTo>
                    <a:pt x="44366" y="1115102"/>
                  </a:lnTo>
                  <a:lnTo>
                    <a:pt x="59058" y="1156462"/>
                  </a:lnTo>
                  <a:lnTo>
                    <a:pt x="75988" y="1198054"/>
                  </a:lnTo>
                  <a:lnTo>
                    <a:pt x="95205" y="1239844"/>
                  </a:lnTo>
                  <a:lnTo>
                    <a:pt x="116759" y="1281803"/>
                  </a:lnTo>
                  <a:lnTo>
                    <a:pt x="140700" y="1323899"/>
                  </a:lnTo>
                  <a:lnTo>
                    <a:pt x="167077" y="1366100"/>
                  </a:lnTo>
                  <a:lnTo>
                    <a:pt x="195940" y="1408375"/>
                  </a:lnTo>
                </a:path>
              </a:pathLst>
            </a:custGeom>
            <a:ln w="30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87586" y="7025640"/>
              <a:ext cx="264160" cy="48260"/>
            </a:xfrm>
            <a:custGeom>
              <a:avLst/>
              <a:gdLst/>
              <a:ahLst/>
              <a:cxnLst/>
              <a:rect l="l" t="t" r="r" b="b"/>
              <a:pathLst>
                <a:path w="264159" h="48259">
                  <a:moveTo>
                    <a:pt x="0" y="45539"/>
                  </a:moveTo>
                  <a:lnTo>
                    <a:pt x="51366" y="47652"/>
                  </a:lnTo>
                  <a:lnTo>
                    <a:pt x="106330" y="42407"/>
                  </a:lnTo>
                  <a:lnTo>
                    <a:pt x="162014" y="31551"/>
                  </a:lnTo>
                  <a:lnTo>
                    <a:pt x="215539" y="16833"/>
                  </a:lnTo>
                  <a:lnTo>
                    <a:pt x="264027" y="0"/>
                  </a:lnTo>
                </a:path>
              </a:pathLst>
            </a:custGeom>
            <a:ln w="303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63098" y="6136227"/>
              <a:ext cx="802640" cy="226695"/>
            </a:xfrm>
            <a:custGeom>
              <a:avLst/>
              <a:gdLst/>
              <a:ahLst/>
              <a:cxnLst/>
              <a:rect l="l" t="t" r="r" b="b"/>
              <a:pathLst>
                <a:path w="802640" h="226695">
                  <a:moveTo>
                    <a:pt x="802564" y="0"/>
                  </a:moveTo>
                  <a:lnTo>
                    <a:pt x="765380" y="33113"/>
                  </a:lnTo>
                  <a:lnTo>
                    <a:pt x="725962" y="62924"/>
                  </a:lnTo>
                  <a:lnTo>
                    <a:pt x="684507" y="89600"/>
                  </a:lnTo>
                  <a:lnTo>
                    <a:pt x="641210" y="113305"/>
                  </a:lnTo>
                  <a:lnTo>
                    <a:pt x="596268" y="134204"/>
                  </a:lnTo>
                  <a:lnTo>
                    <a:pt x="549877" y="152461"/>
                  </a:lnTo>
                  <a:lnTo>
                    <a:pt x="502233" y="168242"/>
                  </a:lnTo>
                  <a:lnTo>
                    <a:pt x="453532" y="181712"/>
                  </a:lnTo>
                  <a:lnTo>
                    <a:pt x="403969" y="193036"/>
                  </a:lnTo>
                  <a:lnTo>
                    <a:pt x="353742" y="202378"/>
                  </a:lnTo>
                  <a:lnTo>
                    <a:pt x="303046" y="209904"/>
                  </a:lnTo>
                  <a:lnTo>
                    <a:pt x="252077" y="215778"/>
                  </a:lnTo>
                  <a:lnTo>
                    <a:pt x="201031" y="220166"/>
                  </a:lnTo>
                  <a:lnTo>
                    <a:pt x="150104" y="223232"/>
                  </a:lnTo>
                  <a:lnTo>
                    <a:pt x="99493" y="225142"/>
                  </a:lnTo>
                  <a:lnTo>
                    <a:pt x="49392" y="226060"/>
                  </a:lnTo>
                  <a:lnTo>
                    <a:pt x="0" y="226151"/>
                  </a:lnTo>
                </a:path>
              </a:pathLst>
            </a:custGeom>
            <a:ln w="303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83273" y="6363894"/>
              <a:ext cx="152400" cy="651510"/>
            </a:xfrm>
            <a:custGeom>
              <a:avLst/>
              <a:gdLst/>
              <a:ahLst/>
              <a:cxnLst/>
              <a:rect l="l" t="t" r="r" b="b"/>
              <a:pathLst>
                <a:path w="152400" h="651509">
                  <a:moveTo>
                    <a:pt x="79828" y="0"/>
                  </a:moveTo>
                  <a:lnTo>
                    <a:pt x="62094" y="47243"/>
                  </a:lnTo>
                  <a:lnTo>
                    <a:pt x="45777" y="94746"/>
                  </a:lnTo>
                  <a:lnTo>
                    <a:pt x="31293" y="142321"/>
                  </a:lnTo>
                  <a:lnTo>
                    <a:pt x="19057" y="189782"/>
                  </a:lnTo>
                  <a:lnTo>
                    <a:pt x="9485" y="236944"/>
                  </a:lnTo>
                  <a:lnTo>
                    <a:pt x="2994" y="283619"/>
                  </a:lnTo>
                  <a:lnTo>
                    <a:pt x="0" y="329623"/>
                  </a:lnTo>
                  <a:lnTo>
                    <a:pt x="917" y="374768"/>
                  </a:lnTo>
                  <a:lnTo>
                    <a:pt x="6164" y="418869"/>
                  </a:lnTo>
                  <a:lnTo>
                    <a:pt x="16155" y="461739"/>
                  </a:lnTo>
                  <a:lnTo>
                    <a:pt x="31306" y="503193"/>
                  </a:lnTo>
                  <a:lnTo>
                    <a:pt x="52034" y="543045"/>
                  </a:lnTo>
                  <a:lnTo>
                    <a:pt x="78754" y="581107"/>
                  </a:lnTo>
                  <a:lnTo>
                    <a:pt x="111883" y="617195"/>
                  </a:lnTo>
                  <a:lnTo>
                    <a:pt x="151837" y="651121"/>
                  </a:lnTo>
                </a:path>
              </a:pathLst>
            </a:custGeom>
            <a:ln w="300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65662" y="6136227"/>
              <a:ext cx="82550" cy="915669"/>
            </a:xfrm>
            <a:custGeom>
              <a:avLst/>
              <a:gdLst/>
              <a:ahLst/>
              <a:cxnLst/>
              <a:rect l="l" t="t" r="r" b="b"/>
              <a:pathLst>
                <a:path w="82550" h="915670">
                  <a:moveTo>
                    <a:pt x="0" y="0"/>
                  </a:moveTo>
                  <a:lnTo>
                    <a:pt x="3846" y="50020"/>
                  </a:lnTo>
                  <a:lnTo>
                    <a:pt x="9052" y="99474"/>
                  </a:lnTo>
                  <a:lnTo>
                    <a:pt x="15356" y="148426"/>
                  </a:lnTo>
                  <a:lnTo>
                    <a:pt x="22497" y="196938"/>
                  </a:lnTo>
                  <a:lnTo>
                    <a:pt x="30214" y="245074"/>
                  </a:lnTo>
                  <a:lnTo>
                    <a:pt x="38246" y="292899"/>
                  </a:lnTo>
                  <a:lnTo>
                    <a:pt x="46332" y="340475"/>
                  </a:lnTo>
                  <a:lnTo>
                    <a:pt x="54210" y="387867"/>
                  </a:lnTo>
                  <a:lnTo>
                    <a:pt x="61620" y="435138"/>
                  </a:lnTo>
                  <a:lnTo>
                    <a:pt x="68300" y="482352"/>
                  </a:lnTo>
                  <a:lnTo>
                    <a:pt x="73989" y="529572"/>
                  </a:lnTo>
                  <a:lnTo>
                    <a:pt x="78427" y="576863"/>
                  </a:lnTo>
                  <a:lnTo>
                    <a:pt x="81351" y="624288"/>
                  </a:lnTo>
                  <a:lnTo>
                    <a:pt x="82502" y="671910"/>
                  </a:lnTo>
                  <a:lnTo>
                    <a:pt x="81617" y="719793"/>
                  </a:lnTo>
                  <a:lnTo>
                    <a:pt x="78436" y="768002"/>
                  </a:lnTo>
                  <a:lnTo>
                    <a:pt x="72697" y="816599"/>
                  </a:lnTo>
                  <a:lnTo>
                    <a:pt x="64139" y="865649"/>
                  </a:lnTo>
                  <a:lnTo>
                    <a:pt x="52502" y="915214"/>
                  </a:lnTo>
                </a:path>
              </a:pathLst>
            </a:custGeom>
            <a:ln w="300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19666" y="5781067"/>
              <a:ext cx="428625" cy="1137285"/>
            </a:xfrm>
            <a:custGeom>
              <a:avLst/>
              <a:gdLst/>
              <a:ahLst/>
              <a:cxnLst/>
              <a:rect l="l" t="t" r="r" b="b"/>
              <a:pathLst>
                <a:path w="428625" h="1137284">
                  <a:moveTo>
                    <a:pt x="0" y="0"/>
                  </a:moveTo>
                  <a:lnTo>
                    <a:pt x="33011" y="25813"/>
                  </a:lnTo>
                  <a:lnTo>
                    <a:pt x="65318" y="54236"/>
                  </a:lnTo>
                  <a:lnTo>
                    <a:pt x="96832" y="85107"/>
                  </a:lnTo>
                  <a:lnTo>
                    <a:pt x="127466" y="118262"/>
                  </a:lnTo>
                  <a:lnTo>
                    <a:pt x="157131" y="153539"/>
                  </a:lnTo>
                  <a:lnTo>
                    <a:pt x="185739" y="190775"/>
                  </a:lnTo>
                  <a:lnTo>
                    <a:pt x="213204" y="229807"/>
                  </a:lnTo>
                  <a:lnTo>
                    <a:pt x="239437" y="270472"/>
                  </a:lnTo>
                  <a:lnTo>
                    <a:pt x="264351" y="312607"/>
                  </a:lnTo>
                  <a:lnTo>
                    <a:pt x="287857" y="356050"/>
                  </a:lnTo>
                  <a:lnTo>
                    <a:pt x="309867" y="400637"/>
                  </a:lnTo>
                  <a:lnTo>
                    <a:pt x="330295" y="446206"/>
                  </a:lnTo>
                  <a:lnTo>
                    <a:pt x="349052" y="492594"/>
                  </a:lnTo>
                  <a:lnTo>
                    <a:pt x="366049" y="539638"/>
                  </a:lnTo>
                  <a:lnTo>
                    <a:pt x="381201" y="587175"/>
                  </a:lnTo>
                  <a:lnTo>
                    <a:pt x="394418" y="635043"/>
                  </a:lnTo>
                  <a:lnTo>
                    <a:pt x="405613" y="683078"/>
                  </a:lnTo>
                  <a:lnTo>
                    <a:pt x="414698" y="731117"/>
                  </a:lnTo>
                  <a:lnTo>
                    <a:pt x="421585" y="778999"/>
                  </a:lnTo>
                  <a:lnTo>
                    <a:pt x="426187" y="826559"/>
                  </a:lnTo>
                  <a:lnTo>
                    <a:pt x="428415" y="873635"/>
                  </a:lnTo>
                  <a:lnTo>
                    <a:pt x="428182" y="920065"/>
                  </a:lnTo>
                  <a:lnTo>
                    <a:pt x="425400" y="965685"/>
                  </a:lnTo>
                  <a:lnTo>
                    <a:pt x="419982" y="1010332"/>
                  </a:lnTo>
                  <a:lnTo>
                    <a:pt x="411838" y="1053844"/>
                  </a:lnTo>
                  <a:lnTo>
                    <a:pt x="400882" y="1096058"/>
                  </a:lnTo>
                  <a:lnTo>
                    <a:pt x="387026" y="1136811"/>
                  </a:lnTo>
                </a:path>
              </a:pathLst>
            </a:custGeom>
            <a:ln w="30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19666" y="6919409"/>
              <a:ext cx="384175" cy="139700"/>
            </a:xfrm>
            <a:custGeom>
              <a:avLst/>
              <a:gdLst/>
              <a:ahLst/>
              <a:cxnLst/>
              <a:rect l="l" t="t" r="r" b="b"/>
              <a:pathLst>
                <a:path w="384175" h="139700">
                  <a:moveTo>
                    <a:pt x="0" y="139627"/>
                  </a:moveTo>
                  <a:lnTo>
                    <a:pt x="44973" y="137888"/>
                  </a:lnTo>
                  <a:lnTo>
                    <a:pt x="91329" y="133462"/>
                  </a:lnTo>
                  <a:lnTo>
                    <a:pt x="138229" y="126025"/>
                  </a:lnTo>
                  <a:lnTo>
                    <a:pt x="184833" y="115252"/>
                  </a:lnTo>
                  <a:lnTo>
                    <a:pt x="230302" y="100819"/>
                  </a:lnTo>
                  <a:lnTo>
                    <a:pt x="273797" y="82402"/>
                  </a:lnTo>
                  <a:lnTo>
                    <a:pt x="314477" y="59676"/>
                  </a:lnTo>
                  <a:lnTo>
                    <a:pt x="351503" y="32317"/>
                  </a:lnTo>
                  <a:lnTo>
                    <a:pt x="384036" y="0"/>
                  </a:lnTo>
                </a:path>
              </a:pathLst>
            </a:custGeom>
            <a:ln w="30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27651" y="7222957"/>
              <a:ext cx="105410" cy="337185"/>
            </a:xfrm>
            <a:custGeom>
              <a:avLst/>
              <a:gdLst/>
              <a:ahLst/>
              <a:cxnLst/>
              <a:rect l="l" t="t" r="r" b="b"/>
              <a:pathLst>
                <a:path w="105409" h="337184">
                  <a:moveTo>
                    <a:pt x="103974" y="337048"/>
                  </a:moveTo>
                  <a:lnTo>
                    <a:pt x="53363" y="337048"/>
                  </a:lnTo>
                  <a:lnTo>
                    <a:pt x="53998" y="327838"/>
                  </a:lnTo>
                  <a:lnTo>
                    <a:pt x="53368" y="264358"/>
                  </a:lnTo>
                  <a:lnTo>
                    <a:pt x="47491" y="212134"/>
                  </a:lnTo>
                  <a:lnTo>
                    <a:pt x="38098" y="167744"/>
                  </a:lnTo>
                  <a:lnTo>
                    <a:pt x="15692" y="88758"/>
                  </a:lnTo>
                  <a:lnTo>
                    <a:pt x="6141" y="47313"/>
                  </a:lnTo>
                  <a:lnTo>
                    <a:pt x="0" y="0"/>
                  </a:lnTo>
                  <a:lnTo>
                    <a:pt x="13570" y="17455"/>
                  </a:lnTo>
                  <a:lnTo>
                    <a:pt x="44438" y="62232"/>
                  </a:lnTo>
                  <a:lnTo>
                    <a:pt x="77839" y="122945"/>
                  </a:lnTo>
                  <a:lnTo>
                    <a:pt x="99008" y="188210"/>
                  </a:lnTo>
                  <a:lnTo>
                    <a:pt x="103440" y="227581"/>
                  </a:lnTo>
                  <a:lnTo>
                    <a:pt x="105248" y="274228"/>
                  </a:lnTo>
                  <a:lnTo>
                    <a:pt x="104561" y="326319"/>
                  </a:lnTo>
                  <a:lnTo>
                    <a:pt x="103974" y="337048"/>
                  </a:lnTo>
                  <a:close/>
                </a:path>
              </a:pathLst>
            </a:custGeom>
            <a:solidFill>
              <a:srgbClr val="0071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33606" y="6930023"/>
              <a:ext cx="802640" cy="241935"/>
            </a:xfrm>
            <a:custGeom>
              <a:avLst/>
              <a:gdLst/>
              <a:ahLst/>
              <a:cxnLst/>
              <a:rect l="l" t="t" r="r" b="b"/>
              <a:pathLst>
                <a:path w="802640" h="241934">
                  <a:moveTo>
                    <a:pt x="0" y="83481"/>
                  </a:moveTo>
                  <a:lnTo>
                    <a:pt x="43783" y="116227"/>
                  </a:lnTo>
                  <a:lnTo>
                    <a:pt x="86142" y="145237"/>
                  </a:lnTo>
                  <a:lnTo>
                    <a:pt x="127250" y="170487"/>
                  </a:lnTo>
                  <a:lnTo>
                    <a:pt x="167280" y="191950"/>
                  </a:lnTo>
                  <a:lnTo>
                    <a:pt x="206406" y="209602"/>
                  </a:lnTo>
                  <a:lnTo>
                    <a:pt x="244800" y="223417"/>
                  </a:lnTo>
                  <a:lnTo>
                    <a:pt x="282636" y="233372"/>
                  </a:lnTo>
                  <a:lnTo>
                    <a:pt x="357326" y="241596"/>
                  </a:lnTo>
                  <a:lnTo>
                    <a:pt x="394528" y="239816"/>
                  </a:lnTo>
                  <a:lnTo>
                    <a:pt x="469509" y="224347"/>
                  </a:lnTo>
                  <a:lnTo>
                    <a:pt x="507636" y="210607"/>
                  </a:lnTo>
                  <a:lnTo>
                    <a:pt x="546418" y="192831"/>
                  </a:lnTo>
                  <a:lnTo>
                    <a:pt x="586027" y="170993"/>
                  </a:lnTo>
                  <a:lnTo>
                    <a:pt x="626639" y="145068"/>
                  </a:lnTo>
                  <a:lnTo>
                    <a:pt x="668425" y="115031"/>
                  </a:lnTo>
                  <a:lnTo>
                    <a:pt x="711559" y="80858"/>
                  </a:lnTo>
                  <a:lnTo>
                    <a:pt x="756214" y="42522"/>
                  </a:lnTo>
                  <a:lnTo>
                    <a:pt x="802564" y="0"/>
                  </a:lnTo>
                </a:path>
              </a:pathLst>
            </a:custGeom>
            <a:ln w="303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51123" y="7147069"/>
              <a:ext cx="20955" cy="313055"/>
            </a:xfrm>
            <a:custGeom>
              <a:avLst/>
              <a:gdLst/>
              <a:ahLst/>
              <a:cxnLst/>
              <a:rect l="l" t="t" r="r" b="b"/>
              <a:pathLst>
                <a:path w="20954" h="313054">
                  <a:moveTo>
                    <a:pt x="0" y="0"/>
                  </a:moveTo>
                  <a:lnTo>
                    <a:pt x="11187" y="50775"/>
                  </a:lnTo>
                  <a:lnTo>
                    <a:pt x="18000" y="102648"/>
                  </a:lnTo>
                  <a:lnTo>
                    <a:pt x="20814" y="155194"/>
                  </a:lnTo>
                  <a:lnTo>
                    <a:pt x="20003" y="207993"/>
                  </a:lnTo>
                  <a:lnTo>
                    <a:pt x="15941" y="260622"/>
                  </a:lnTo>
                  <a:lnTo>
                    <a:pt x="9005" y="312658"/>
                  </a:lnTo>
                </a:path>
              </a:pathLst>
            </a:custGeom>
            <a:ln w="30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35340" y="7081804"/>
              <a:ext cx="33020" cy="313055"/>
            </a:xfrm>
            <a:custGeom>
              <a:avLst/>
              <a:gdLst/>
              <a:ahLst/>
              <a:cxnLst/>
              <a:rect l="l" t="t" r="r" b="b"/>
              <a:pathLst>
                <a:path w="33020" h="313054">
                  <a:moveTo>
                    <a:pt x="17813" y="0"/>
                  </a:moveTo>
                  <a:lnTo>
                    <a:pt x="5901" y="52567"/>
                  </a:lnTo>
                  <a:lnTo>
                    <a:pt x="33" y="105345"/>
                  </a:lnTo>
                  <a:lnTo>
                    <a:pt x="0" y="158037"/>
                  </a:lnTo>
                  <a:lnTo>
                    <a:pt x="5592" y="210350"/>
                  </a:lnTo>
                  <a:lnTo>
                    <a:pt x="16600" y="261989"/>
                  </a:lnTo>
                  <a:lnTo>
                    <a:pt x="32816" y="312658"/>
                  </a:lnTo>
                </a:path>
              </a:pathLst>
            </a:custGeom>
            <a:ln w="300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60123" y="7458213"/>
              <a:ext cx="27305" cy="102235"/>
            </a:xfrm>
            <a:custGeom>
              <a:avLst/>
              <a:gdLst/>
              <a:ahLst/>
              <a:cxnLst/>
              <a:rect l="l" t="t" r="r" b="b"/>
              <a:pathLst>
                <a:path w="27304" h="102234">
                  <a:moveTo>
                    <a:pt x="0" y="0"/>
                  </a:moveTo>
                  <a:lnTo>
                    <a:pt x="10406" y="47706"/>
                  </a:lnTo>
                  <a:lnTo>
                    <a:pt x="24467" y="95413"/>
                  </a:lnTo>
                  <a:lnTo>
                    <a:pt x="26827" y="101791"/>
                  </a:lnTo>
                </a:path>
              </a:pathLst>
            </a:custGeom>
            <a:ln w="300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43730" y="7394466"/>
              <a:ext cx="24765" cy="165735"/>
            </a:xfrm>
            <a:custGeom>
              <a:avLst/>
              <a:gdLst/>
              <a:ahLst/>
              <a:cxnLst/>
              <a:rect l="l" t="t" r="r" b="b"/>
              <a:pathLst>
                <a:path w="24765" h="165734">
                  <a:moveTo>
                    <a:pt x="24424" y="0"/>
                  </a:moveTo>
                  <a:lnTo>
                    <a:pt x="20961" y="63836"/>
                  </a:lnTo>
                  <a:lnTo>
                    <a:pt x="11959" y="120905"/>
                  </a:lnTo>
                  <a:lnTo>
                    <a:pt x="0" y="165538"/>
                  </a:lnTo>
                </a:path>
              </a:pathLst>
            </a:custGeom>
            <a:ln w="30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50351" y="7417232"/>
              <a:ext cx="14604" cy="142875"/>
            </a:xfrm>
            <a:custGeom>
              <a:avLst/>
              <a:gdLst/>
              <a:ahLst/>
              <a:cxnLst/>
              <a:rect l="l" t="t" r="r" b="b"/>
              <a:pathLst>
                <a:path w="14604" h="142875">
                  <a:moveTo>
                    <a:pt x="14273" y="0"/>
                  </a:moveTo>
                  <a:lnTo>
                    <a:pt x="6369" y="46822"/>
                  </a:lnTo>
                  <a:lnTo>
                    <a:pt x="1668" y="94405"/>
                  </a:lnTo>
                  <a:lnTo>
                    <a:pt x="0" y="142583"/>
                  </a:lnTo>
                  <a:lnTo>
                    <a:pt x="4" y="142772"/>
                  </a:lnTo>
                </a:path>
              </a:pathLst>
            </a:custGeom>
            <a:ln w="300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50153" y="7330719"/>
              <a:ext cx="39370" cy="229870"/>
            </a:xfrm>
            <a:custGeom>
              <a:avLst/>
              <a:gdLst/>
              <a:ahLst/>
              <a:cxnLst/>
              <a:rect l="l" t="t" r="r" b="b"/>
              <a:pathLst>
                <a:path w="39370" h="229870">
                  <a:moveTo>
                    <a:pt x="0" y="0"/>
                  </a:moveTo>
                  <a:lnTo>
                    <a:pt x="22919" y="54158"/>
                  </a:lnTo>
                  <a:lnTo>
                    <a:pt x="35788" y="123083"/>
                  </a:lnTo>
                  <a:lnTo>
                    <a:pt x="38508" y="162391"/>
                  </a:lnTo>
                  <a:lnTo>
                    <a:pt x="38780" y="204562"/>
                  </a:lnTo>
                  <a:lnTo>
                    <a:pt x="37591" y="229286"/>
                  </a:lnTo>
                </a:path>
              </a:pathLst>
            </a:custGeom>
            <a:ln w="30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88925" y="7256349"/>
              <a:ext cx="80645" cy="304165"/>
            </a:xfrm>
            <a:custGeom>
              <a:avLst/>
              <a:gdLst/>
              <a:ahLst/>
              <a:cxnLst/>
              <a:rect l="l" t="t" r="r" b="b"/>
              <a:pathLst>
                <a:path w="80645" h="304165">
                  <a:moveTo>
                    <a:pt x="80198" y="0"/>
                  </a:moveTo>
                  <a:lnTo>
                    <a:pt x="57913" y="33162"/>
                  </a:lnTo>
                  <a:lnTo>
                    <a:pt x="39541" y="69591"/>
                  </a:lnTo>
                  <a:lnTo>
                    <a:pt x="24901" y="108957"/>
                  </a:lnTo>
                  <a:lnTo>
                    <a:pt x="13808" y="150930"/>
                  </a:lnTo>
                  <a:lnTo>
                    <a:pt x="6082" y="195179"/>
                  </a:lnTo>
                  <a:lnTo>
                    <a:pt x="1540" y="241375"/>
                  </a:lnTo>
                  <a:lnTo>
                    <a:pt x="0" y="289187"/>
                  </a:lnTo>
                  <a:lnTo>
                    <a:pt x="376" y="303655"/>
                  </a:lnTo>
                </a:path>
              </a:pathLst>
            </a:custGeom>
            <a:ln w="300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35152" y="7230547"/>
              <a:ext cx="106680" cy="329565"/>
            </a:xfrm>
            <a:custGeom>
              <a:avLst/>
              <a:gdLst/>
              <a:ahLst/>
              <a:cxnLst/>
              <a:rect l="l" t="t" r="r" b="b"/>
              <a:pathLst>
                <a:path w="106679" h="329565">
                  <a:moveTo>
                    <a:pt x="0" y="0"/>
                  </a:moveTo>
                  <a:lnTo>
                    <a:pt x="27984" y="31174"/>
                  </a:lnTo>
                  <a:lnTo>
                    <a:pt x="51247" y="65919"/>
                  </a:lnTo>
                  <a:lnTo>
                    <a:pt x="70046" y="103882"/>
                  </a:lnTo>
                  <a:lnTo>
                    <a:pt x="84641" y="144709"/>
                  </a:lnTo>
                  <a:lnTo>
                    <a:pt x="95291" y="188047"/>
                  </a:lnTo>
                  <a:lnTo>
                    <a:pt x="102252" y="233543"/>
                  </a:lnTo>
                  <a:lnTo>
                    <a:pt x="105785" y="280845"/>
                  </a:lnTo>
                  <a:lnTo>
                    <a:pt x="106147" y="329458"/>
                  </a:lnTo>
                </a:path>
              </a:pathLst>
            </a:custGeom>
            <a:ln w="300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11935" y="7271526"/>
              <a:ext cx="457200" cy="288925"/>
            </a:xfrm>
            <a:custGeom>
              <a:avLst/>
              <a:gdLst/>
              <a:ahLst/>
              <a:cxnLst/>
              <a:rect l="l" t="t" r="r" b="b"/>
              <a:pathLst>
                <a:path w="457200" h="288925">
                  <a:moveTo>
                    <a:pt x="457188" y="0"/>
                  </a:moveTo>
                  <a:lnTo>
                    <a:pt x="415999" y="20236"/>
                  </a:lnTo>
                  <a:lnTo>
                    <a:pt x="373085" y="41729"/>
                  </a:lnTo>
                  <a:lnTo>
                    <a:pt x="328957" y="64494"/>
                  </a:lnTo>
                  <a:lnTo>
                    <a:pt x="284130" y="88549"/>
                  </a:lnTo>
                  <a:lnTo>
                    <a:pt x="239113" y="113909"/>
                  </a:lnTo>
                  <a:lnTo>
                    <a:pt x="194420" y="140591"/>
                  </a:lnTo>
                  <a:lnTo>
                    <a:pt x="150563" y="168612"/>
                  </a:lnTo>
                  <a:lnTo>
                    <a:pt x="108053" y="197989"/>
                  </a:lnTo>
                  <a:lnTo>
                    <a:pt x="67404" y="228737"/>
                  </a:lnTo>
                  <a:lnTo>
                    <a:pt x="29127" y="260874"/>
                  </a:lnTo>
                  <a:lnTo>
                    <a:pt x="0" y="288479"/>
                  </a:lnTo>
                </a:path>
              </a:pathLst>
            </a:custGeom>
            <a:ln w="302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50153" y="7248759"/>
              <a:ext cx="516255" cy="308610"/>
            </a:xfrm>
            <a:custGeom>
              <a:avLst/>
              <a:gdLst/>
              <a:ahLst/>
              <a:cxnLst/>
              <a:rect l="l" t="t" r="r" b="b"/>
              <a:pathLst>
                <a:path w="516254" h="308609">
                  <a:moveTo>
                    <a:pt x="0" y="0"/>
                  </a:moveTo>
                  <a:lnTo>
                    <a:pt x="42670" y="21802"/>
                  </a:lnTo>
                  <a:lnTo>
                    <a:pt x="87709" y="43378"/>
                  </a:lnTo>
                  <a:lnTo>
                    <a:pt x="134426" y="65005"/>
                  </a:lnTo>
                  <a:lnTo>
                    <a:pt x="182126" y="86965"/>
                  </a:lnTo>
                  <a:lnTo>
                    <a:pt x="230118" y="109535"/>
                  </a:lnTo>
                  <a:lnTo>
                    <a:pt x="277709" y="132996"/>
                  </a:lnTo>
                  <a:lnTo>
                    <a:pt x="324206" y="157626"/>
                  </a:lnTo>
                  <a:lnTo>
                    <a:pt x="368916" y="183706"/>
                  </a:lnTo>
                  <a:lnTo>
                    <a:pt x="411147" y="211514"/>
                  </a:lnTo>
                  <a:lnTo>
                    <a:pt x="450207" y="241330"/>
                  </a:lnTo>
                  <a:lnTo>
                    <a:pt x="485402" y="273433"/>
                  </a:lnTo>
                  <a:lnTo>
                    <a:pt x="516041" y="308102"/>
                  </a:lnTo>
                </a:path>
              </a:pathLst>
            </a:custGeom>
            <a:ln w="302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66193" y="755686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1280" y="3135"/>
                  </a:lnTo>
                </a:path>
              </a:pathLst>
            </a:custGeom>
            <a:ln w="300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</p:grpSp>
      <p:grpSp>
        <p:nvGrpSpPr>
          <p:cNvPr id="39" name="object 39"/>
          <p:cNvGrpSpPr>
            <a:grpSpLocks noGrp="1" noUngrp="1" noRot="1" noMove="1" noResize="1"/>
          </p:cNvGrpSpPr>
          <p:nvPr/>
        </p:nvGrpSpPr>
        <p:grpSpPr>
          <a:xfrm>
            <a:off x="9240410" y="504009"/>
            <a:ext cx="768350" cy="768350"/>
            <a:chOff x="9240410" y="504009"/>
            <a:chExt cx="768350" cy="768350"/>
          </a:xfrm>
        </p:grpSpPr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40410" y="504009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768350" h="768350">
                  <a:moveTo>
                    <a:pt x="384022" y="0"/>
                  </a:moveTo>
                  <a:lnTo>
                    <a:pt x="335851" y="2992"/>
                  </a:lnTo>
                  <a:lnTo>
                    <a:pt x="289466" y="11728"/>
                  </a:lnTo>
                  <a:lnTo>
                    <a:pt x="245226" y="25848"/>
                  </a:lnTo>
                  <a:lnTo>
                    <a:pt x="203491" y="44993"/>
                  </a:lnTo>
                  <a:lnTo>
                    <a:pt x="164622" y="68803"/>
                  </a:lnTo>
                  <a:lnTo>
                    <a:pt x="128977" y="96917"/>
                  </a:lnTo>
                  <a:lnTo>
                    <a:pt x="96918" y="128975"/>
                  </a:lnTo>
                  <a:lnTo>
                    <a:pt x="68803" y="164619"/>
                  </a:lnTo>
                  <a:lnTo>
                    <a:pt x="44994" y="203487"/>
                  </a:lnTo>
                  <a:lnTo>
                    <a:pt x="25849" y="245220"/>
                  </a:lnTo>
                  <a:lnTo>
                    <a:pt x="11728" y="289458"/>
                  </a:lnTo>
                  <a:lnTo>
                    <a:pt x="2992" y="335841"/>
                  </a:lnTo>
                  <a:lnTo>
                    <a:pt x="0" y="384009"/>
                  </a:lnTo>
                  <a:lnTo>
                    <a:pt x="2992" y="432180"/>
                  </a:lnTo>
                  <a:lnTo>
                    <a:pt x="11728" y="478566"/>
                  </a:lnTo>
                  <a:lnTo>
                    <a:pt x="25849" y="522806"/>
                  </a:lnTo>
                  <a:lnTo>
                    <a:pt x="44994" y="564540"/>
                  </a:lnTo>
                  <a:lnTo>
                    <a:pt x="68803" y="603410"/>
                  </a:lnTo>
                  <a:lnTo>
                    <a:pt x="96918" y="639054"/>
                  </a:lnTo>
                  <a:lnTo>
                    <a:pt x="128977" y="671114"/>
                  </a:lnTo>
                  <a:lnTo>
                    <a:pt x="164622" y="699228"/>
                  </a:lnTo>
                  <a:lnTo>
                    <a:pt x="203491" y="723038"/>
                  </a:lnTo>
                  <a:lnTo>
                    <a:pt x="245226" y="742183"/>
                  </a:lnTo>
                  <a:lnTo>
                    <a:pt x="289466" y="756304"/>
                  </a:lnTo>
                  <a:lnTo>
                    <a:pt x="335851" y="765040"/>
                  </a:lnTo>
                  <a:lnTo>
                    <a:pt x="384022" y="768032"/>
                  </a:lnTo>
                  <a:lnTo>
                    <a:pt x="432193" y="765040"/>
                  </a:lnTo>
                  <a:lnTo>
                    <a:pt x="478579" y="756304"/>
                  </a:lnTo>
                  <a:lnTo>
                    <a:pt x="522819" y="742183"/>
                  </a:lnTo>
                  <a:lnTo>
                    <a:pt x="564553" y="723038"/>
                  </a:lnTo>
                  <a:lnTo>
                    <a:pt x="603423" y="699228"/>
                  </a:lnTo>
                  <a:lnTo>
                    <a:pt x="639067" y="671114"/>
                  </a:lnTo>
                  <a:lnTo>
                    <a:pt x="671126" y="639054"/>
                  </a:lnTo>
                  <a:lnTo>
                    <a:pt x="699241" y="603410"/>
                  </a:lnTo>
                  <a:lnTo>
                    <a:pt x="723050" y="564540"/>
                  </a:lnTo>
                  <a:lnTo>
                    <a:pt x="742196" y="522806"/>
                  </a:lnTo>
                  <a:lnTo>
                    <a:pt x="756316" y="478566"/>
                  </a:lnTo>
                  <a:lnTo>
                    <a:pt x="765053" y="432180"/>
                  </a:lnTo>
                  <a:lnTo>
                    <a:pt x="768045" y="384009"/>
                  </a:lnTo>
                  <a:lnTo>
                    <a:pt x="765053" y="335841"/>
                  </a:lnTo>
                  <a:lnTo>
                    <a:pt x="756316" y="289458"/>
                  </a:lnTo>
                  <a:lnTo>
                    <a:pt x="742196" y="245220"/>
                  </a:lnTo>
                  <a:lnTo>
                    <a:pt x="723050" y="203487"/>
                  </a:lnTo>
                  <a:lnTo>
                    <a:pt x="699241" y="164619"/>
                  </a:lnTo>
                  <a:lnTo>
                    <a:pt x="671126" y="128975"/>
                  </a:lnTo>
                  <a:lnTo>
                    <a:pt x="639067" y="96917"/>
                  </a:lnTo>
                  <a:lnTo>
                    <a:pt x="603423" y="68803"/>
                  </a:lnTo>
                  <a:lnTo>
                    <a:pt x="564553" y="44993"/>
                  </a:lnTo>
                  <a:lnTo>
                    <a:pt x="522819" y="25848"/>
                  </a:lnTo>
                  <a:lnTo>
                    <a:pt x="478579" y="11728"/>
                  </a:lnTo>
                  <a:lnTo>
                    <a:pt x="432193" y="2992"/>
                  </a:lnTo>
                  <a:lnTo>
                    <a:pt x="384022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33385" y="663169"/>
              <a:ext cx="318770" cy="434340"/>
            </a:xfrm>
            <a:custGeom>
              <a:avLst/>
              <a:gdLst/>
              <a:ahLst/>
              <a:cxnLst/>
              <a:rect l="l" t="t" r="r" b="b"/>
              <a:pathLst>
                <a:path w="318770" h="434340">
                  <a:moveTo>
                    <a:pt x="172269" y="12"/>
                  </a:moveTo>
                  <a:lnTo>
                    <a:pt x="147923" y="24104"/>
                  </a:lnTo>
                  <a:lnTo>
                    <a:pt x="147923" y="193598"/>
                  </a:lnTo>
                  <a:lnTo>
                    <a:pt x="133496" y="193598"/>
                  </a:lnTo>
                  <a:lnTo>
                    <a:pt x="133178" y="188899"/>
                  </a:lnTo>
                  <a:lnTo>
                    <a:pt x="133178" y="59435"/>
                  </a:lnTo>
                  <a:lnTo>
                    <a:pt x="131418" y="49298"/>
                  </a:lnTo>
                  <a:lnTo>
                    <a:pt x="126543" y="41371"/>
                  </a:lnTo>
                  <a:lnTo>
                    <a:pt x="119105" y="36209"/>
                  </a:lnTo>
                  <a:lnTo>
                    <a:pt x="109658" y="34366"/>
                  </a:lnTo>
                  <a:lnTo>
                    <a:pt x="100984" y="35999"/>
                  </a:lnTo>
                  <a:lnTo>
                    <a:pt x="93761" y="40557"/>
                  </a:lnTo>
                  <a:lnTo>
                    <a:pt x="88666" y="47410"/>
                  </a:lnTo>
                  <a:lnTo>
                    <a:pt x="86379" y="55930"/>
                  </a:lnTo>
                  <a:lnTo>
                    <a:pt x="86214" y="59321"/>
                  </a:lnTo>
                  <a:lnTo>
                    <a:pt x="86214" y="269836"/>
                  </a:lnTo>
                  <a:lnTo>
                    <a:pt x="86074" y="276821"/>
                  </a:lnTo>
                  <a:lnTo>
                    <a:pt x="84753" y="279958"/>
                  </a:lnTo>
                  <a:lnTo>
                    <a:pt x="76219" y="282028"/>
                  </a:lnTo>
                  <a:lnTo>
                    <a:pt x="73654" y="279819"/>
                  </a:lnTo>
                  <a:lnTo>
                    <a:pt x="44596" y="229425"/>
                  </a:lnTo>
                  <a:lnTo>
                    <a:pt x="40555" y="223871"/>
                  </a:lnTo>
                  <a:lnTo>
                    <a:pt x="35620" y="219860"/>
                  </a:lnTo>
                  <a:lnTo>
                    <a:pt x="29748" y="217515"/>
                  </a:lnTo>
                  <a:lnTo>
                    <a:pt x="22892" y="216954"/>
                  </a:lnTo>
                  <a:lnTo>
                    <a:pt x="10683" y="220521"/>
                  </a:lnTo>
                  <a:lnTo>
                    <a:pt x="2734" y="228671"/>
                  </a:lnTo>
                  <a:lnTo>
                    <a:pt x="0" y="239748"/>
                  </a:lnTo>
                  <a:lnTo>
                    <a:pt x="3435" y="252094"/>
                  </a:lnTo>
                  <a:lnTo>
                    <a:pt x="9919" y="263648"/>
                  </a:lnTo>
                  <a:lnTo>
                    <a:pt x="53285" y="338261"/>
                  </a:lnTo>
                  <a:lnTo>
                    <a:pt x="60687" y="351878"/>
                  </a:lnTo>
                  <a:lnTo>
                    <a:pt x="85211" y="383990"/>
                  </a:lnTo>
                  <a:lnTo>
                    <a:pt x="131499" y="417141"/>
                  </a:lnTo>
                  <a:lnTo>
                    <a:pt x="171659" y="431304"/>
                  </a:lnTo>
                  <a:lnTo>
                    <a:pt x="197263" y="433895"/>
                  </a:lnTo>
                  <a:lnTo>
                    <a:pt x="234809" y="428673"/>
                  </a:lnTo>
                  <a:lnTo>
                    <a:pt x="292371" y="387557"/>
                  </a:lnTo>
                  <a:lnTo>
                    <a:pt x="313422" y="341030"/>
                  </a:lnTo>
                  <a:lnTo>
                    <a:pt x="318344" y="301688"/>
                  </a:lnTo>
                  <a:lnTo>
                    <a:pt x="318268" y="109461"/>
                  </a:lnTo>
                  <a:lnTo>
                    <a:pt x="316466" y="99372"/>
                  </a:lnTo>
                  <a:lnTo>
                    <a:pt x="311512" y="91419"/>
                  </a:lnTo>
                  <a:lnTo>
                    <a:pt x="304052" y="86206"/>
                  </a:lnTo>
                  <a:lnTo>
                    <a:pt x="294735" y="84340"/>
                  </a:lnTo>
                  <a:lnTo>
                    <a:pt x="285431" y="86243"/>
                  </a:lnTo>
                  <a:lnTo>
                    <a:pt x="278012" y="91511"/>
                  </a:lnTo>
                  <a:lnTo>
                    <a:pt x="273104" y="99515"/>
                  </a:lnTo>
                  <a:lnTo>
                    <a:pt x="271329" y="109626"/>
                  </a:lnTo>
                  <a:lnTo>
                    <a:pt x="271329" y="193725"/>
                  </a:lnTo>
                  <a:lnTo>
                    <a:pt x="256648" y="193725"/>
                  </a:lnTo>
                  <a:lnTo>
                    <a:pt x="256648" y="59435"/>
                  </a:lnTo>
                  <a:lnTo>
                    <a:pt x="256508" y="52209"/>
                  </a:lnTo>
                  <a:lnTo>
                    <a:pt x="254507" y="43902"/>
                  </a:lnTo>
                  <a:lnTo>
                    <a:pt x="249841" y="37050"/>
                  </a:lnTo>
                  <a:lnTo>
                    <a:pt x="243089" y="32244"/>
                  </a:lnTo>
                  <a:lnTo>
                    <a:pt x="234829" y="30073"/>
                  </a:lnTo>
                  <a:lnTo>
                    <a:pt x="225580" y="31233"/>
                  </a:lnTo>
                  <a:lnTo>
                    <a:pt x="217764" y="35694"/>
                  </a:lnTo>
                  <a:lnTo>
                    <a:pt x="212191" y="42759"/>
                  </a:lnTo>
                  <a:lnTo>
                    <a:pt x="209671" y="51727"/>
                  </a:lnTo>
                  <a:lnTo>
                    <a:pt x="209455" y="53924"/>
                  </a:lnTo>
                  <a:lnTo>
                    <a:pt x="209531" y="193547"/>
                  </a:lnTo>
                  <a:lnTo>
                    <a:pt x="194837" y="193547"/>
                  </a:lnTo>
                  <a:lnTo>
                    <a:pt x="194837" y="25120"/>
                  </a:lnTo>
                  <a:lnTo>
                    <a:pt x="193050" y="15198"/>
                  </a:lnTo>
                  <a:lnTo>
                    <a:pt x="188201" y="7323"/>
                  </a:lnTo>
                  <a:lnTo>
                    <a:pt x="181028" y="2069"/>
                  </a:lnTo>
                  <a:lnTo>
                    <a:pt x="172269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>
            <a:spLocks noGrp="1" noRot="1" noMove="1" noResize="1" noEditPoints="1" noAdjustHandles="1" noChangeArrowheads="1" noChangeShapeType="1"/>
          </p:cNvSpPr>
          <p:nvPr>
            <p:ph type="sldNum" sz="quarter" idx="7"/>
          </p:nvPr>
        </p:nvSpPr>
        <p:spPr>
          <a:xfrm>
            <a:off x="681899" y="7133305"/>
            <a:ext cx="251459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pc="-25" dirty="0"/>
              <a:t>11</a:t>
            </a:r>
          </a:p>
        </p:txBody>
      </p:sp>
      <p:pic>
        <p:nvPicPr>
          <p:cNvPr id="48" name="Picture 47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30794777-C1A2-658B-D907-FDF28560C5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330" y="2855348"/>
            <a:ext cx="2095500" cy="2387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pPr algn="l" rtl="0"/>
            <a:endParaRPr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00037E6-611B-558B-EDE1-8086C3A9C9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00" y="4619625"/>
            <a:ext cx="9023135" cy="6354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5C8D68-84BB-CB38-6A92-9731D810FB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70" y="500255"/>
            <a:ext cx="9220727" cy="963927"/>
          </a:xfrm>
          <a:prstGeom prst="rect">
            <a:avLst/>
          </a:prstGeom>
        </p:spPr>
      </p:pic>
      <p:pic>
        <p:nvPicPr>
          <p:cNvPr id="4" name="object 4"/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17"/>
          <a:stretch>
            <a:fillRect/>
          </a:stretch>
        </p:blipFill>
        <p:spPr>
          <a:xfrm>
            <a:off x="3006000" y="2362529"/>
            <a:ext cx="2150999" cy="2150999"/>
          </a:xfrm>
          <a:prstGeom prst="ellipse">
            <a:avLst/>
          </a:prstGeom>
        </p:spPr>
      </p:pic>
      <p:pic>
        <p:nvPicPr>
          <p:cNvPr id="5" name="object 5"/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9005" y="2362530"/>
            <a:ext cx="2151000" cy="2151000"/>
          </a:xfrm>
          <a:prstGeom prst="ellipse">
            <a:avLst/>
          </a:prstGeom>
        </p:spPr>
      </p:pic>
      <p:pic>
        <p:nvPicPr>
          <p:cNvPr id="6" name="object 6"/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73003" y="2362528"/>
            <a:ext cx="2151000" cy="2151000"/>
          </a:xfrm>
          <a:prstGeom prst="ellipse">
            <a:avLst/>
          </a:prstGeom>
        </p:spPr>
      </p:pic>
      <p:pic>
        <p:nvPicPr>
          <p:cNvPr id="7" name="object 7"/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39992" y="2362528"/>
            <a:ext cx="2151000" cy="2151000"/>
          </a:xfrm>
          <a:prstGeom prst="ellipse">
            <a:avLst/>
          </a:prstGeom>
        </p:spPr>
      </p:pic>
      <p:grpSp>
        <p:nvGrpSpPr>
          <p:cNvPr id="12" name="object 12"/>
          <p:cNvGrpSpPr>
            <a:grpSpLocks noGrp="1" noUngrp="1" noRot="1" noMove="1" noResize="1"/>
          </p:cNvGrpSpPr>
          <p:nvPr/>
        </p:nvGrpSpPr>
        <p:grpSpPr>
          <a:xfrm>
            <a:off x="9240410" y="504009"/>
            <a:ext cx="768350" cy="768350"/>
            <a:chOff x="9240410" y="504009"/>
            <a:chExt cx="768350" cy="768350"/>
          </a:xfrm>
        </p:grpSpPr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40410" y="504009"/>
              <a:ext cx="768350" cy="768350"/>
            </a:xfrm>
            <a:custGeom>
              <a:avLst/>
              <a:gdLst/>
              <a:ahLst/>
              <a:cxnLst/>
              <a:rect l="l" t="t" r="r" b="b"/>
              <a:pathLst>
                <a:path w="768350" h="768350">
                  <a:moveTo>
                    <a:pt x="384022" y="0"/>
                  </a:moveTo>
                  <a:lnTo>
                    <a:pt x="335851" y="2992"/>
                  </a:lnTo>
                  <a:lnTo>
                    <a:pt x="289466" y="11728"/>
                  </a:lnTo>
                  <a:lnTo>
                    <a:pt x="245226" y="25848"/>
                  </a:lnTo>
                  <a:lnTo>
                    <a:pt x="203491" y="44993"/>
                  </a:lnTo>
                  <a:lnTo>
                    <a:pt x="164622" y="68803"/>
                  </a:lnTo>
                  <a:lnTo>
                    <a:pt x="128977" y="96917"/>
                  </a:lnTo>
                  <a:lnTo>
                    <a:pt x="96918" y="128975"/>
                  </a:lnTo>
                  <a:lnTo>
                    <a:pt x="68803" y="164619"/>
                  </a:lnTo>
                  <a:lnTo>
                    <a:pt x="44994" y="203487"/>
                  </a:lnTo>
                  <a:lnTo>
                    <a:pt x="25849" y="245220"/>
                  </a:lnTo>
                  <a:lnTo>
                    <a:pt x="11728" y="289458"/>
                  </a:lnTo>
                  <a:lnTo>
                    <a:pt x="2992" y="335841"/>
                  </a:lnTo>
                  <a:lnTo>
                    <a:pt x="0" y="384009"/>
                  </a:lnTo>
                  <a:lnTo>
                    <a:pt x="2992" y="432180"/>
                  </a:lnTo>
                  <a:lnTo>
                    <a:pt x="11728" y="478566"/>
                  </a:lnTo>
                  <a:lnTo>
                    <a:pt x="25849" y="522806"/>
                  </a:lnTo>
                  <a:lnTo>
                    <a:pt x="44994" y="564540"/>
                  </a:lnTo>
                  <a:lnTo>
                    <a:pt x="68803" y="603410"/>
                  </a:lnTo>
                  <a:lnTo>
                    <a:pt x="96918" y="639054"/>
                  </a:lnTo>
                  <a:lnTo>
                    <a:pt x="128977" y="671114"/>
                  </a:lnTo>
                  <a:lnTo>
                    <a:pt x="164622" y="699228"/>
                  </a:lnTo>
                  <a:lnTo>
                    <a:pt x="203491" y="723038"/>
                  </a:lnTo>
                  <a:lnTo>
                    <a:pt x="245226" y="742183"/>
                  </a:lnTo>
                  <a:lnTo>
                    <a:pt x="289466" y="756304"/>
                  </a:lnTo>
                  <a:lnTo>
                    <a:pt x="335851" y="765040"/>
                  </a:lnTo>
                  <a:lnTo>
                    <a:pt x="384022" y="768032"/>
                  </a:lnTo>
                  <a:lnTo>
                    <a:pt x="432193" y="765040"/>
                  </a:lnTo>
                  <a:lnTo>
                    <a:pt x="478579" y="756304"/>
                  </a:lnTo>
                  <a:lnTo>
                    <a:pt x="522819" y="742183"/>
                  </a:lnTo>
                  <a:lnTo>
                    <a:pt x="564553" y="723038"/>
                  </a:lnTo>
                  <a:lnTo>
                    <a:pt x="603423" y="699228"/>
                  </a:lnTo>
                  <a:lnTo>
                    <a:pt x="639067" y="671114"/>
                  </a:lnTo>
                  <a:lnTo>
                    <a:pt x="671126" y="639054"/>
                  </a:lnTo>
                  <a:lnTo>
                    <a:pt x="699241" y="603410"/>
                  </a:lnTo>
                  <a:lnTo>
                    <a:pt x="723050" y="564540"/>
                  </a:lnTo>
                  <a:lnTo>
                    <a:pt x="742196" y="522806"/>
                  </a:lnTo>
                  <a:lnTo>
                    <a:pt x="756316" y="478566"/>
                  </a:lnTo>
                  <a:lnTo>
                    <a:pt x="765053" y="432180"/>
                  </a:lnTo>
                  <a:lnTo>
                    <a:pt x="768045" y="384009"/>
                  </a:lnTo>
                  <a:lnTo>
                    <a:pt x="765053" y="335841"/>
                  </a:lnTo>
                  <a:lnTo>
                    <a:pt x="756316" y="289458"/>
                  </a:lnTo>
                  <a:lnTo>
                    <a:pt x="742196" y="245220"/>
                  </a:lnTo>
                  <a:lnTo>
                    <a:pt x="723050" y="203487"/>
                  </a:lnTo>
                  <a:lnTo>
                    <a:pt x="699241" y="164619"/>
                  </a:lnTo>
                  <a:lnTo>
                    <a:pt x="671126" y="128975"/>
                  </a:lnTo>
                  <a:lnTo>
                    <a:pt x="639067" y="96917"/>
                  </a:lnTo>
                  <a:lnTo>
                    <a:pt x="603423" y="68803"/>
                  </a:lnTo>
                  <a:lnTo>
                    <a:pt x="564553" y="44993"/>
                  </a:lnTo>
                  <a:lnTo>
                    <a:pt x="522819" y="25848"/>
                  </a:lnTo>
                  <a:lnTo>
                    <a:pt x="478579" y="11728"/>
                  </a:lnTo>
                  <a:lnTo>
                    <a:pt x="432193" y="2992"/>
                  </a:lnTo>
                  <a:lnTo>
                    <a:pt x="3840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6027" y="747911"/>
              <a:ext cx="169189" cy="169189"/>
            </a:xfrm>
            <a:prstGeom prst="rect">
              <a:avLst/>
            </a:prstGeom>
          </p:spPr>
        </p:pic>
        <p:pic>
          <p:nvPicPr>
            <p:cNvPr id="15" name="object 1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7897" y="676896"/>
              <a:ext cx="219049" cy="219049"/>
            </a:xfrm>
            <a:prstGeom prst="rect">
              <a:avLst/>
            </a:prstGeom>
          </p:spPr>
        </p:pic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06318" y="917573"/>
              <a:ext cx="293370" cy="181610"/>
            </a:xfrm>
            <a:custGeom>
              <a:avLst/>
              <a:gdLst/>
              <a:ahLst/>
              <a:cxnLst/>
              <a:rect l="l" t="t" r="r" b="b"/>
              <a:pathLst>
                <a:path w="293370" h="181609">
                  <a:moveTo>
                    <a:pt x="212191" y="0"/>
                  </a:moveTo>
                  <a:lnTo>
                    <a:pt x="208724" y="1473"/>
                  </a:lnTo>
                  <a:lnTo>
                    <a:pt x="183108" y="17995"/>
                  </a:lnTo>
                  <a:lnTo>
                    <a:pt x="176872" y="20739"/>
                  </a:lnTo>
                  <a:lnTo>
                    <a:pt x="161671" y="25654"/>
                  </a:lnTo>
                  <a:lnTo>
                    <a:pt x="154038" y="26898"/>
                  </a:lnTo>
                  <a:lnTo>
                    <a:pt x="138988" y="26898"/>
                  </a:lnTo>
                  <a:lnTo>
                    <a:pt x="131356" y="25654"/>
                  </a:lnTo>
                  <a:lnTo>
                    <a:pt x="116154" y="20751"/>
                  </a:lnTo>
                  <a:lnTo>
                    <a:pt x="109918" y="17995"/>
                  </a:lnTo>
                  <a:lnTo>
                    <a:pt x="84302" y="1473"/>
                  </a:lnTo>
                  <a:lnTo>
                    <a:pt x="80822" y="0"/>
                  </a:lnTo>
                  <a:lnTo>
                    <a:pt x="37465" y="11849"/>
                  </a:lnTo>
                  <a:lnTo>
                    <a:pt x="11277" y="48818"/>
                  </a:lnTo>
                  <a:lnTo>
                    <a:pt x="2133" y="86093"/>
                  </a:lnTo>
                  <a:lnTo>
                    <a:pt x="0" y="121170"/>
                  </a:lnTo>
                  <a:lnTo>
                    <a:pt x="1090" y="134256"/>
                  </a:lnTo>
                  <a:lnTo>
                    <a:pt x="26517" y="172393"/>
                  </a:lnTo>
                  <a:lnTo>
                    <a:pt x="61963" y="181571"/>
                  </a:lnTo>
                  <a:lnTo>
                    <a:pt x="231076" y="181571"/>
                  </a:lnTo>
                  <a:lnTo>
                    <a:pt x="275717" y="165290"/>
                  </a:lnTo>
                  <a:lnTo>
                    <a:pt x="293039" y="121170"/>
                  </a:lnTo>
                  <a:lnTo>
                    <a:pt x="292798" y="107111"/>
                  </a:lnTo>
                  <a:lnTo>
                    <a:pt x="292328" y="100418"/>
                  </a:lnTo>
                  <a:lnTo>
                    <a:pt x="291858" y="93573"/>
                  </a:lnTo>
                  <a:lnTo>
                    <a:pt x="281749" y="48818"/>
                  </a:lnTo>
                  <a:lnTo>
                    <a:pt x="255562" y="11849"/>
                  </a:lnTo>
                  <a:lnTo>
                    <a:pt x="222518" y="287"/>
                  </a:lnTo>
                  <a:lnTo>
                    <a:pt x="212191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4002" y="2381258"/>
            <a:ext cx="4517999" cy="3013514"/>
          </a:xfrm>
          <a:prstGeom prst="rect">
            <a:avLst/>
          </a:prstGeom>
        </p:spPr>
      </p:pic>
      <p:grpSp>
        <p:nvGrpSpPr>
          <p:cNvPr id="6" name="object 6"/>
          <p:cNvGrpSpPr>
            <a:grpSpLocks noGrp="1" noUngrp="1" noRot="1" noMove="1" noResize="1"/>
          </p:cNvGrpSpPr>
          <p:nvPr/>
        </p:nvGrpSpPr>
        <p:grpSpPr>
          <a:xfrm>
            <a:off x="5453995" y="5643008"/>
            <a:ext cx="766445" cy="766445"/>
            <a:chOff x="5453995" y="5643008"/>
            <a:chExt cx="766445" cy="766445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53995" y="5643008"/>
              <a:ext cx="766445" cy="766445"/>
            </a:xfrm>
            <a:custGeom>
              <a:avLst/>
              <a:gdLst/>
              <a:ahLst/>
              <a:cxnLst/>
              <a:rect l="l" t="t" r="r" b="b"/>
              <a:pathLst>
                <a:path w="766445" h="766445">
                  <a:moveTo>
                    <a:pt x="383032" y="0"/>
                  </a:moveTo>
                  <a:lnTo>
                    <a:pt x="334985" y="2984"/>
                  </a:lnTo>
                  <a:lnTo>
                    <a:pt x="288719" y="11698"/>
                  </a:lnTo>
                  <a:lnTo>
                    <a:pt x="244593" y="25782"/>
                  </a:lnTo>
                  <a:lnTo>
                    <a:pt x="202966" y="44877"/>
                  </a:lnTo>
                  <a:lnTo>
                    <a:pt x="164197" y="68625"/>
                  </a:lnTo>
                  <a:lnTo>
                    <a:pt x="128644" y="96666"/>
                  </a:lnTo>
                  <a:lnTo>
                    <a:pt x="96668" y="128642"/>
                  </a:lnTo>
                  <a:lnTo>
                    <a:pt x="68626" y="164194"/>
                  </a:lnTo>
                  <a:lnTo>
                    <a:pt x="44877" y="202961"/>
                  </a:lnTo>
                  <a:lnTo>
                    <a:pt x="25782" y="244587"/>
                  </a:lnTo>
                  <a:lnTo>
                    <a:pt x="11698" y="288711"/>
                  </a:lnTo>
                  <a:lnTo>
                    <a:pt x="2984" y="334975"/>
                  </a:lnTo>
                  <a:lnTo>
                    <a:pt x="0" y="383019"/>
                  </a:lnTo>
                  <a:lnTo>
                    <a:pt x="2984" y="431066"/>
                  </a:lnTo>
                  <a:lnTo>
                    <a:pt x="11698" y="477332"/>
                  </a:lnTo>
                  <a:lnTo>
                    <a:pt x="25782" y="521458"/>
                  </a:lnTo>
                  <a:lnTo>
                    <a:pt x="44877" y="563085"/>
                  </a:lnTo>
                  <a:lnTo>
                    <a:pt x="68626" y="601854"/>
                  </a:lnTo>
                  <a:lnTo>
                    <a:pt x="96668" y="637406"/>
                  </a:lnTo>
                  <a:lnTo>
                    <a:pt x="128644" y="669383"/>
                  </a:lnTo>
                  <a:lnTo>
                    <a:pt x="164197" y="697425"/>
                  </a:lnTo>
                  <a:lnTo>
                    <a:pt x="202966" y="721173"/>
                  </a:lnTo>
                  <a:lnTo>
                    <a:pt x="244593" y="740269"/>
                  </a:lnTo>
                  <a:lnTo>
                    <a:pt x="288719" y="754353"/>
                  </a:lnTo>
                  <a:lnTo>
                    <a:pt x="334985" y="763066"/>
                  </a:lnTo>
                  <a:lnTo>
                    <a:pt x="383032" y="766051"/>
                  </a:lnTo>
                  <a:lnTo>
                    <a:pt x="431078" y="763066"/>
                  </a:lnTo>
                  <a:lnTo>
                    <a:pt x="477344" y="754353"/>
                  </a:lnTo>
                  <a:lnTo>
                    <a:pt x="521470" y="740269"/>
                  </a:lnTo>
                  <a:lnTo>
                    <a:pt x="563097" y="721173"/>
                  </a:lnTo>
                  <a:lnTo>
                    <a:pt x="601866" y="697425"/>
                  </a:lnTo>
                  <a:lnTo>
                    <a:pt x="637419" y="669383"/>
                  </a:lnTo>
                  <a:lnTo>
                    <a:pt x="669395" y="637406"/>
                  </a:lnTo>
                  <a:lnTo>
                    <a:pt x="697437" y="601854"/>
                  </a:lnTo>
                  <a:lnTo>
                    <a:pt x="721186" y="563085"/>
                  </a:lnTo>
                  <a:lnTo>
                    <a:pt x="740281" y="521458"/>
                  </a:lnTo>
                  <a:lnTo>
                    <a:pt x="754365" y="477332"/>
                  </a:lnTo>
                  <a:lnTo>
                    <a:pt x="763079" y="431066"/>
                  </a:lnTo>
                  <a:lnTo>
                    <a:pt x="766064" y="383019"/>
                  </a:lnTo>
                  <a:lnTo>
                    <a:pt x="763079" y="334975"/>
                  </a:lnTo>
                  <a:lnTo>
                    <a:pt x="754365" y="288711"/>
                  </a:lnTo>
                  <a:lnTo>
                    <a:pt x="740281" y="244587"/>
                  </a:lnTo>
                  <a:lnTo>
                    <a:pt x="721186" y="202961"/>
                  </a:lnTo>
                  <a:lnTo>
                    <a:pt x="697437" y="164194"/>
                  </a:lnTo>
                  <a:lnTo>
                    <a:pt x="669395" y="128642"/>
                  </a:lnTo>
                  <a:lnTo>
                    <a:pt x="637419" y="96666"/>
                  </a:lnTo>
                  <a:lnTo>
                    <a:pt x="601866" y="68625"/>
                  </a:lnTo>
                  <a:lnTo>
                    <a:pt x="563097" y="44877"/>
                  </a:lnTo>
                  <a:lnTo>
                    <a:pt x="521470" y="25782"/>
                  </a:lnTo>
                  <a:lnTo>
                    <a:pt x="477344" y="11698"/>
                  </a:lnTo>
                  <a:lnTo>
                    <a:pt x="431078" y="2984"/>
                  </a:lnTo>
                  <a:lnTo>
                    <a:pt x="383032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38016" y="5824868"/>
              <a:ext cx="386080" cy="414020"/>
            </a:xfrm>
            <a:custGeom>
              <a:avLst/>
              <a:gdLst/>
              <a:ahLst/>
              <a:cxnLst/>
              <a:rect l="l" t="t" r="r" b="b"/>
              <a:pathLst>
                <a:path w="386079" h="414020">
                  <a:moveTo>
                    <a:pt x="194288" y="0"/>
                  </a:moveTo>
                  <a:lnTo>
                    <a:pt x="191744" y="0"/>
                  </a:lnTo>
                  <a:lnTo>
                    <a:pt x="190766" y="254"/>
                  </a:lnTo>
                  <a:lnTo>
                    <a:pt x="189877" y="723"/>
                  </a:lnTo>
                  <a:lnTo>
                    <a:pt x="140969" y="24534"/>
                  </a:lnTo>
                  <a:lnTo>
                    <a:pt x="105510" y="38141"/>
                  </a:lnTo>
                  <a:lnTo>
                    <a:pt x="66256" y="46647"/>
                  </a:lnTo>
                  <a:lnTo>
                    <a:pt x="2539" y="55626"/>
                  </a:lnTo>
                  <a:lnTo>
                    <a:pt x="0" y="58572"/>
                  </a:lnTo>
                  <a:lnTo>
                    <a:pt x="25" y="206705"/>
                  </a:lnTo>
                  <a:lnTo>
                    <a:pt x="8355" y="266611"/>
                  </a:lnTo>
                  <a:lnTo>
                    <a:pt x="30268" y="314191"/>
                  </a:lnTo>
                  <a:lnTo>
                    <a:pt x="61152" y="350637"/>
                  </a:lnTo>
                  <a:lnTo>
                    <a:pt x="96392" y="377139"/>
                  </a:lnTo>
                  <a:lnTo>
                    <a:pt x="131504" y="395140"/>
                  </a:lnTo>
                  <a:lnTo>
                    <a:pt x="183764" y="411854"/>
                  </a:lnTo>
                  <a:lnTo>
                    <a:pt x="191973" y="413410"/>
                  </a:lnTo>
                  <a:lnTo>
                    <a:pt x="194017" y="413410"/>
                  </a:lnTo>
                  <a:lnTo>
                    <a:pt x="241769" y="403599"/>
                  </a:lnTo>
                  <a:lnTo>
                    <a:pt x="289598" y="377139"/>
                  </a:lnTo>
                  <a:lnTo>
                    <a:pt x="324836" y="350637"/>
                  </a:lnTo>
                  <a:lnTo>
                    <a:pt x="341657" y="330784"/>
                  </a:lnTo>
                  <a:lnTo>
                    <a:pt x="192989" y="330784"/>
                  </a:lnTo>
                  <a:lnTo>
                    <a:pt x="144743" y="321019"/>
                  </a:lnTo>
                  <a:lnTo>
                    <a:pt x="105321" y="294403"/>
                  </a:lnTo>
                  <a:lnTo>
                    <a:pt x="78728" y="254955"/>
                  </a:lnTo>
                  <a:lnTo>
                    <a:pt x="68976" y="206705"/>
                  </a:lnTo>
                  <a:lnTo>
                    <a:pt x="78728" y="158447"/>
                  </a:lnTo>
                  <a:lnTo>
                    <a:pt x="105321" y="119024"/>
                  </a:lnTo>
                  <a:lnTo>
                    <a:pt x="144743" y="92431"/>
                  </a:lnTo>
                  <a:lnTo>
                    <a:pt x="192989" y="82677"/>
                  </a:lnTo>
                  <a:lnTo>
                    <a:pt x="385984" y="82677"/>
                  </a:lnTo>
                  <a:lnTo>
                    <a:pt x="385991" y="58572"/>
                  </a:lnTo>
                  <a:lnTo>
                    <a:pt x="383438" y="55626"/>
                  </a:lnTo>
                  <a:lnTo>
                    <a:pt x="380009" y="55156"/>
                  </a:lnTo>
                  <a:lnTo>
                    <a:pt x="308212" y="40907"/>
                  </a:lnTo>
                  <a:lnTo>
                    <a:pt x="249778" y="22834"/>
                  </a:lnTo>
                  <a:lnTo>
                    <a:pt x="210482" y="7314"/>
                  </a:lnTo>
                  <a:lnTo>
                    <a:pt x="196100" y="723"/>
                  </a:lnTo>
                  <a:lnTo>
                    <a:pt x="195204" y="254"/>
                  </a:lnTo>
                  <a:lnTo>
                    <a:pt x="195389" y="254"/>
                  </a:lnTo>
                  <a:lnTo>
                    <a:pt x="194288" y="0"/>
                  </a:lnTo>
                  <a:close/>
                </a:path>
                <a:path w="386079" h="414020">
                  <a:moveTo>
                    <a:pt x="385984" y="82677"/>
                  </a:moveTo>
                  <a:lnTo>
                    <a:pt x="192989" y="82677"/>
                  </a:lnTo>
                  <a:lnTo>
                    <a:pt x="241236" y="92431"/>
                  </a:lnTo>
                  <a:lnTo>
                    <a:pt x="280663" y="119024"/>
                  </a:lnTo>
                  <a:lnTo>
                    <a:pt x="307260" y="158447"/>
                  </a:lnTo>
                  <a:lnTo>
                    <a:pt x="317014" y="206705"/>
                  </a:lnTo>
                  <a:lnTo>
                    <a:pt x="307260" y="254955"/>
                  </a:lnTo>
                  <a:lnTo>
                    <a:pt x="280663" y="294403"/>
                  </a:lnTo>
                  <a:lnTo>
                    <a:pt x="241236" y="321019"/>
                  </a:lnTo>
                  <a:lnTo>
                    <a:pt x="192989" y="330784"/>
                  </a:lnTo>
                  <a:lnTo>
                    <a:pt x="341657" y="330784"/>
                  </a:lnTo>
                  <a:lnTo>
                    <a:pt x="355715" y="314191"/>
                  </a:lnTo>
                  <a:lnTo>
                    <a:pt x="377625" y="266611"/>
                  </a:lnTo>
                  <a:lnTo>
                    <a:pt x="385952" y="206705"/>
                  </a:lnTo>
                  <a:lnTo>
                    <a:pt x="385984" y="82677"/>
                  </a:lnTo>
                  <a:close/>
                </a:path>
                <a:path w="386079" h="414020">
                  <a:moveTo>
                    <a:pt x="220560" y="234289"/>
                  </a:moveTo>
                  <a:lnTo>
                    <a:pt x="165404" y="234289"/>
                  </a:lnTo>
                  <a:lnTo>
                    <a:pt x="165430" y="272592"/>
                  </a:lnTo>
                  <a:lnTo>
                    <a:pt x="168528" y="275666"/>
                  </a:lnTo>
                  <a:lnTo>
                    <a:pt x="217436" y="275666"/>
                  </a:lnTo>
                  <a:lnTo>
                    <a:pt x="220535" y="272592"/>
                  </a:lnTo>
                  <a:lnTo>
                    <a:pt x="220560" y="234289"/>
                  </a:lnTo>
                  <a:close/>
                </a:path>
                <a:path w="386079" h="414020">
                  <a:moveTo>
                    <a:pt x="258826" y="179184"/>
                  </a:moveTo>
                  <a:lnTo>
                    <a:pt x="127164" y="179184"/>
                  </a:lnTo>
                  <a:lnTo>
                    <a:pt x="124078" y="182245"/>
                  </a:lnTo>
                  <a:lnTo>
                    <a:pt x="124078" y="231216"/>
                  </a:lnTo>
                  <a:lnTo>
                    <a:pt x="127177" y="234289"/>
                  </a:lnTo>
                  <a:lnTo>
                    <a:pt x="258813" y="234289"/>
                  </a:lnTo>
                  <a:lnTo>
                    <a:pt x="261899" y="231216"/>
                  </a:lnTo>
                  <a:lnTo>
                    <a:pt x="261912" y="182245"/>
                  </a:lnTo>
                  <a:lnTo>
                    <a:pt x="258826" y="179184"/>
                  </a:lnTo>
                  <a:close/>
                </a:path>
                <a:path w="386079" h="414020">
                  <a:moveTo>
                    <a:pt x="217462" y="137820"/>
                  </a:moveTo>
                  <a:lnTo>
                    <a:pt x="171983" y="137820"/>
                  </a:lnTo>
                  <a:lnTo>
                    <a:pt x="168097" y="138163"/>
                  </a:lnTo>
                  <a:lnTo>
                    <a:pt x="165404" y="141135"/>
                  </a:lnTo>
                  <a:lnTo>
                    <a:pt x="165404" y="179184"/>
                  </a:lnTo>
                  <a:lnTo>
                    <a:pt x="220560" y="179184"/>
                  </a:lnTo>
                  <a:lnTo>
                    <a:pt x="220548" y="140881"/>
                  </a:lnTo>
                  <a:lnTo>
                    <a:pt x="217462" y="1378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</p:grp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>
            <p:ph type="sldNum" sz="quarter" idx="7"/>
          </p:nvPr>
        </p:nvSpPr>
        <p:spPr>
          <a:xfrm>
            <a:off x="681899" y="7133305"/>
            <a:ext cx="251459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pc="-25" dirty="0"/>
              <a:t>13</a:t>
            </a: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0220A5F8-E26D-DF54-5BB6-97A1779801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78" y="2215576"/>
            <a:ext cx="4654016" cy="4538704"/>
          </a:xfrm>
          <a:custGeom>
            <a:avLst/>
            <a:gdLst>
              <a:gd name="connsiteX0" fmla="*/ 3 w 4654016"/>
              <a:gd name="connsiteY0" fmla="*/ 0 h 4538704"/>
              <a:gd name="connsiteX1" fmla="*/ 4654020 w 4654016"/>
              <a:gd name="connsiteY1" fmla="*/ 0 h 4538704"/>
              <a:gd name="connsiteX2" fmla="*/ 4654020 w 4654016"/>
              <a:gd name="connsiteY2" fmla="*/ 4538705 h 4538704"/>
              <a:gd name="connsiteX3" fmla="*/ 3 w 4654016"/>
              <a:gd name="connsiteY3" fmla="*/ 4538705 h 453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4016" h="4538704">
                <a:moveTo>
                  <a:pt x="3" y="0"/>
                </a:moveTo>
                <a:lnTo>
                  <a:pt x="4654020" y="0"/>
                </a:lnTo>
                <a:lnTo>
                  <a:pt x="4654020" y="4538705"/>
                </a:lnTo>
                <a:lnTo>
                  <a:pt x="3" y="4538705"/>
                </a:lnTo>
                <a:close/>
              </a:path>
            </a:pathLst>
          </a:custGeom>
        </p:spPr>
      </p:pic>
      <p:pic>
        <p:nvPicPr>
          <p:cNvPr id="12" name="Graphic 10">
            <a:extLst>
              <a:ext uri="{FF2B5EF4-FFF2-40B4-BE49-F238E27FC236}">
                <a16:creationId xmlns:a16="http://schemas.microsoft.com/office/drawing/2014/main" id="{91092B71-07D1-5AF3-AE5C-DC12E62759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99" y="481509"/>
            <a:ext cx="9226724" cy="1249487"/>
          </a:xfrm>
          <a:custGeom>
            <a:avLst/>
            <a:gdLst>
              <a:gd name="connsiteX0" fmla="*/ 4 w 9226724"/>
              <a:gd name="connsiteY0" fmla="*/ 0 h 1249487"/>
              <a:gd name="connsiteX1" fmla="*/ 9226728 w 9226724"/>
              <a:gd name="connsiteY1" fmla="*/ 0 h 1249487"/>
              <a:gd name="connsiteX2" fmla="*/ 9226728 w 9226724"/>
              <a:gd name="connsiteY2" fmla="*/ 1249488 h 1249487"/>
              <a:gd name="connsiteX3" fmla="*/ 4 w 9226724"/>
              <a:gd name="connsiteY3" fmla="*/ 1249488 h 124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6724" h="1249487">
                <a:moveTo>
                  <a:pt x="4" y="0"/>
                </a:moveTo>
                <a:lnTo>
                  <a:pt x="9226728" y="0"/>
                </a:lnTo>
                <a:lnTo>
                  <a:pt x="9226728" y="1249488"/>
                </a:lnTo>
                <a:lnTo>
                  <a:pt x="4" y="1249488"/>
                </a:lnTo>
                <a:close/>
              </a:path>
            </a:pathLst>
          </a:custGeom>
        </p:spPr>
      </p:pic>
      <p:pic>
        <p:nvPicPr>
          <p:cNvPr id="16" name="Graphic 14">
            <a:extLst>
              <a:ext uri="{FF2B5EF4-FFF2-40B4-BE49-F238E27FC236}">
                <a16:creationId xmlns:a16="http://schemas.microsoft.com/office/drawing/2014/main" id="{C807AFD0-89E6-3C54-0E31-8A510A55F0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460" y="5773610"/>
            <a:ext cx="3890061" cy="604244"/>
          </a:xfrm>
          <a:custGeom>
            <a:avLst/>
            <a:gdLst>
              <a:gd name="connsiteX0" fmla="*/ 4 w 3890061"/>
              <a:gd name="connsiteY0" fmla="*/ 4 h 604244"/>
              <a:gd name="connsiteX1" fmla="*/ 3890065 w 3890061"/>
              <a:gd name="connsiteY1" fmla="*/ 4 h 604244"/>
              <a:gd name="connsiteX2" fmla="*/ 3890065 w 3890061"/>
              <a:gd name="connsiteY2" fmla="*/ 604249 h 604244"/>
              <a:gd name="connsiteX3" fmla="*/ 4 w 3890061"/>
              <a:gd name="connsiteY3" fmla="*/ 604249 h 60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0061" h="604244">
                <a:moveTo>
                  <a:pt x="4" y="4"/>
                </a:moveTo>
                <a:lnTo>
                  <a:pt x="3890065" y="4"/>
                </a:lnTo>
                <a:lnTo>
                  <a:pt x="3890065" y="604249"/>
                </a:lnTo>
                <a:lnTo>
                  <a:pt x="4" y="604249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4002" y="2381460"/>
            <a:ext cx="4517999" cy="3013111"/>
          </a:xfrm>
          <a:prstGeom prst="rect">
            <a:avLst/>
          </a:prstGeom>
        </p:spPr>
      </p:pic>
      <p:grpSp>
        <p:nvGrpSpPr>
          <p:cNvPr id="6" name="object 6"/>
          <p:cNvGrpSpPr>
            <a:grpSpLocks noGrp="1" noUngrp="1" noRot="1" noMove="1" noResize="1"/>
          </p:cNvGrpSpPr>
          <p:nvPr/>
        </p:nvGrpSpPr>
        <p:grpSpPr>
          <a:xfrm>
            <a:off x="5453995" y="5644205"/>
            <a:ext cx="766445" cy="766445"/>
            <a:chOff x="5453995" y="5644205"/>
            <a:chExt cx="766445" cy="766445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53995" y="5644205"/>
              <a:ext cx="766445" cy="766445"/>
            </a:xfrm>
            <a:custGeom>
              <a:avLst/>
              <a:gdLst/>
              <a:ahLst/>
              <a:cxnLst/>
              <a:rect l="l" t="t" r="r" b="b"/>
              <a:pathLst>
                <a:path w="766445" h="766445">
                  <a:moveTo>
                    <a:pt x="383032" y="0"/>
                  </a:moveTo>
                  <a:lnTo>
                    <a:pt x="334985" y="2984"/>
                  </a:lnTo>
                  <a:lnTo>
                    <a:pt x="288719" y="11698"/>
                  </a:lnTo>
                  <a:lnTo>
                    <a:pt x="244593" y="25782"/>
                  </a:lnTo>
                  <a:lnTo>
                    <a:pt x="202966" y="44877"/>
                  </a:lnTo>
                  <a:lnTo>
                    <a:pt x="164197" y="68625"/>
                  </a:lnTo>
                  <a:lnTo>
                    <a:pt x="128644" y="96666"/>
                  </a:lnTo>
                  <a:lnTo>
                    <a:pt x="96668" y="128642"/>
                  </a:lnTo>
                  <a:lnTo>
                    <a:pt x="68626" y="164194"/>
                  </a:lnTo>
                  <a:lnTo>
                    <a:pt x="44877" y="202961"/>
                  </a:lnTo>
                  <a:lnTo>
                    <a:pt x="25782" y="244587"/>
                  </a:lnTo>
                  <a:lnTo>
                    <a:pt x="11698" y="288711"/>
                  </a:lnTo>
                  <a:lnTo>
                    <a:pt x="2984" y="334975"/>
                  </a:lnTo>
                  <a:lnTo>
                    <a:pt x="0" y="383019"/>
                  </a:lnTo>
                  <a:lnTo>
                    <a:pt x="2984" y="431066"/>
                  </a:lnTo>
                  <a:lnTo>
                    <a:pt x="11698" y="477332"/>
                  </a:lnTo>
                  <a:lnTo>
                    <a:pt x="25782" y="521458"/>
                  </a:lnTo>
                  <a:lnTo>
                    <a:pt x="44877" y="563085"/>
                  </a:lnTo>
                  <a:lnTo>
                    <a:pt x="68626" y="601854"/>
                  </a:lnTo>
                  <a:lnTo>
                    <a:pt x="96668" y="637406"/>
                  </a:lnTo>
                  <a:lnTo>
                    <a:pt x="128644" y="669383"/>
                  </a:lnTo>
                  <a:lnTo>
                    <a:pt x="164197" y="697425"/>
                  </a:lnTo>
                  <a:lnTo>
                    <a:pt x="202966" y="721173"/>
                  </a:lnTo>
                  <a:lnTo>
                    <a:pt x="244593" y="740269"/>
                  </a:lnTo>
                  <a:lnTo>
                    <a:pt x="288719" y="754353"/>
                  </a:lnTo>
                  <a:lnTo>
                    <a:pt x="334985" y="763066"/>
                  </a:lnTo>
                  <a:lnTo>
                    <a:pt x="383032" y="766051"/>
                  </a:lnTo>
                  <a:lnTo>
                    <a:pt x="431078" y="763066"/>
                  </a:lnTo>
                  <a:lnTo>
                    <a:pt x="477344" y="754353"/>
                  </a:lnTo>
                  <a:lnTo>
                    <a:pt x="521470" y="740269"/>
                  </a:lnTo>
                  <a:lnTo>
                    <a:pt x="563097" y="721173"/>
                  </a:lnTo>
                  <a:lnTo>
                    <a:pt x="601866" y="697425"/>
                  </a:lnTo>
                  <a:lnTo>
                    <a:pt x="637419" y="669383"/>
                  </a:lnTo>
                  <a:lnTo>
                    <a:pt x="669395" y="637406"/>
                  </a:lnTo>
                  <a:lnTo>
                    <a:pt x="697437" y="601854"/>
                  </a:lnTo>
                  <a:lnTo>
                    <a:pt x="721186" y="563085"/>
                  </a:lnTo>
                  <a:lnTo>
                    <a:pt x="740281" y="521458"/>
                  </a:lnTo>
                  <a:lnTo>
                    <a:pt x="754365" y="477332"/>
                  </a:lnTo>
                  <a:lnTo>
                    <a:pt x="763079" y="431066"/>
                  </a:lnTo>
                  <a:lnTo>
                    <a:pt x="766064" y="383019"/>
                  </a:lnTo>
                  <a:lnTo>
                    <a:pt x="763079" y="334975"/>
                  </a:lnTo>
                  <a:lnTo>
                    <a:pt x="754365" y="288711"/>
                  </a:lnTo>
                  <a:lnTo>
                    <a:pt x="740281" y="244587"/>
                  </a:lnTo>
                  <a:lnTo>
                    <a:pt x="721186" y="202961"/>
                  </a:lnTo>
                  <a:lnTo>
                    <a:pt x="697437" y="164194"/>
                  </a:lnTo>
                  <a:lnTo>
                    <a:pt x="669395" y="128642"/>
                  </a:lnTo>
                  <a:lnTo>
                    <a:pt x="637419" y="96666"/>
                  </a:lnTo>
                  <a:lnTo>
                    <a:pt x="601866" y="68625"/>
                  </a:lnTo>
                  <a:lnTo>
                    <a:pt x="563097" y="44877"/>
                  </a:lnTo>
                  <a:lnTo>
                    <a:pt x="521470" y="25782"/>
                  </a:lnTo>
                  <a:lnTo>
                    <a:pt x="477344" y="11698"/>
                  </a:lnTo>
                  <a:lnTo>
                    <a:pt x="431078" y="2984"/>
                  </a:lnTo>
                  <a:lnTo>
                    <a:pt x="383032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9470" y="5797714"/>
              <a:ext cx="435609" cy="459105"/>
            </a:xfrm>
            <a:custGeom>
              <a:avLst/>
              <a:gdLst/>
              <a:ahLst/>
              <a:cxnLst/>
              <a:rect l="l" t="t" r="r" b="b"/>
              <a:pathLst>
                <a:path w="435610" h="459104">
                  <a:moveTo>
                    <a:pt x="111277" y="121678"/>
                  </a:moveTo>
                  <a:lnTo>
                    <a:pt x="74993" y="89204"/>
                  </a:lnTo>
                  <a:lnTo>
                    <a:pt x="68846" y="87147"/>
                  </a:lnTo>
                  <a:lnTo>
                    <a:pt x="62611" y="87579"/>
                  </a:lnTo>
                  <a:lnTo>
                    <a:pt x="56984" y="90322"/>
                  </a:lnTo>
                  <a:lnTo>
                    <a:pt x="52705" y="95173"/>
                  </a:lnTo>
                  <a:lnTo>
                    <a:pt x="50634" y="101320"/>
                  </a:lnTo>
                  <a:lnTo>
                    <a:pt x="51066" y="107556"/>
                  </a:lnTo>
                  <a:lnTo>
                    <a:pt x="53809" y="113182"/>
                  </a:lnTo>
                  <a:lnTo>
                    <a:pt x="58674" y="117462"/>
                  </a:lnTo>
                  <a:lnTo>
                    <a:pt x="86931" y="133781"/>
                  </a:lnTo>
                  <a:lnTo>
                    <a:pt x="93065" y="135851"/>
                  </a:lnTo>
                  <a:lnTo>
                    <a:pt x="99314" y="135420"/>
                  </a:lnTo>
                  <a:lnTo>
                    <a:pt x="104927" y="132676"/>
                  </a:lnTo>
                  <a:lnTo>
                    <a:pt x="109220" y="127812"/>
                  </a:lnTo>
                  <a:lnTo>
                    <a:pt x="111277" y="121678"/>
                  </a:lnTo>
                  <a:close/>
                </a:path>
                <a:path w="435610" h="459104">
                  <a:moveTo>
                    <a:pt x="163042" y="65874"/>
                  </a:moveTo>
                  <a:lnTo>
                    <a:pt x="144653" y="31483"/>
                  </a:lnTo>
                  <a:lnTo>
                    <a:pt x="128511" y="23444"/>
                  </a:lnTo>
                  <a:lnTo>
                    <a:pt x="122364" y="25514"/>
                  </a:lnTo>
                  <a:lnTo>
                    <a:pt x="117513" y="29794"/>
                  </a:lnTo>
                  <a:lnTo>
                    <a:pt x="114769" y="35407"/>
                  </a:lnTo>
                  <a:lnTo>
                    <a:pt x="114325" y="41656"/>
                  </a:lnTo>
                  <a:lnTo>
                    <a:pt x="116395" y="47802"/>
                  </a:lnTo>
                  <a:lnTo>
                    <a:pt x="132715" y="76060"/>
                  </a:lnTo>
                  <a:lnTo>
                    <a:pt x="137007" y="80911"/>
                  </a:lnTo>
                  <a:lnTo>
                    <a:pt x="142621" y="83654"/>
                  </a:lnTo>
                  <a:lnTo>
                    <a:pt x="148869" y="84086"/>
                  </a:lnTo>
                  <a:lnTo>
                    <a:pt x="155003" y="82029"/>
                  </a:lnTo>
                  <a:lnTo>
                    <a:pt x="159854" y="77736"/>
                  </a:lnTo>
                  <a:lnTo>
                    <a:pt x="162598" y="72123"/>
                  </a:lnTo>
                  <a:lnTo>
                    <a:pt x="163042" y="65874"/>
                  </a:lnTo>
                  <a:close/>
                </a:path>
                <a:path w="435610" h="459104">
                  <a:moveTo>
                    <a:pt x="233870" y="7302"/>
                  </a:moveTo>
                  <a:lnTo>
                    <a:pt x="226568" y="0"/>
                  </a:lnTo>
                  <a:lnTo>
                    <a:pt x="208534" y="0"/>
                  </a:lnTo>
                  <a:lnTo>
                    <a:pt x="201231" y="7302"/>
                  </a:lnTo>
                  <a:lnTo>
                    <a:pt x="201231" y="57962"/>
                  </a:lnTo>
                  <a:lnTo>
                    <a:pt x="208534" y="65265"/>
                  </a:lnTo>
                  <a:lnTo>
                    <a:pt x="217551" y="65265"/>
                  </a:lnTo>
                  <a:lnTo>
                    <a:pt x="226568" y="65265"/>
                  </a:lnTo>
                  <a:lnTo>
                    <a:pt x="233870" y="57962"/>
                  </a:lnTo>
                  <a:lnTo>
                    <a:pt x="233870" y="7302"/>
                  </a:lnTo>
                  <a:close/>
                </a:path>
                <a:path w="435610" h="459104">
                  <a:moveTo>
                    <a:pt x="293700" y="174053"/>
                  </a:moveTo>
                  <a:lnTo>
                    <a:pt x="287718" y="144411"/>
                  </a:lnTo>
                  <a:lnTo>
                    <a:pt x="271399" y="120205"/>
                  </a:lnTo>
                  <a:lnTo>
                    <a:pt x="247192" y="103886"/>
                  </a:lnTo>
                  <a:lnTo>
                    <a:pt x="217551" y="97904"/>
                  </a:lnTo>
                  <a:lnTo>
                    <a:pt x="187909" y="103886"/>
                  </a:lnTo>
                  <a:lnTo>
                    <a:pt x="163703" y="120205"/>
                  </a:lnTo>
                  <a:lnTo>
                    <a:pt x="147383" y="144411"/>
                  </a:lnTo>
                  <a:lnTo>
                    <a:pt x="141401" y="174053"/>
                  </a:lnTo>
                  <a:lnTo>
                    <a:pt x="147383" y="203682"/>
                  </a:lnTo>
                  <a:lnTo>
                    <a:pt x="163703" y="227888"/>
                  </a:lnTo>
                  <a:lnTo>
                    <a:pt x="187909" y="244208"/>
                  </a:lnTo>
                  <a:lnTo>
                    <a:pt x="217551" y="250190"/>
                  </a:lnTo>
                  <a:lnTo>
                    <a:pt x="247192" y="244208"/>
                  </a:lnTo>
                  <a:lnTo>
                    <a:pt x="271399" y="227888"/>
                  </a:lnTo>
                  <a:lnTo>
                    <a:pt x="287718" y="203682"/>
                  </a:lnTo>
                  <a:lnTo>
                    <a:pt x="293700" y="174053"/>
                  </a:lnTo>
                  <a:close/>
                </a:path>
                <a:path w="435610" h="459104">
                  <a:moveTo>
                    <a:pt x="320763" y="41656"/>
                  </a:moveTo>
                  <a:lnTo>
                    <a:pt x="320332" y="35407"/>
                  </a:lnTo>
                  <a:lnTo>
                    <a:pt x="317588" y="29794"/>
                  </a:lnTo>
                  <a:lnTo>
                    <a:pt x="312724" y="25514"/>
                  </a:lnTo>
                  <a:lnTo>
                    <a:pt x="306590" y="23444"/>
                  </a:lnTo>
                  <a:lnTo>
                    <a:pt x="300342" y="23876"/>
                  </a:lnTo>
                  <a:lnTo>
                    <a:pt x="294728" y="26619"/>
                  </a:lnTo>
                  <a:lnTo>
                    <a:pt x="290449" y="31483"/>
                  </a:lnTo>
                  <a:lnTo>
                    <a:pt x="274129" y="59740"/>
                  </a:lnTo>
                  <a:lnTo>
                    <a:pt x="272059" y="65874"/>
                  </a:lnTo>
                  <a:lnTo>
                    <a:pt x="272503" y="72110"/>
                  </a:lnTo>
                  <a:lnTo>
                    <a:pt x="275247" y="77736"/>
                  </a:lnTo>
                  <a:lnTo>
                    <a:pt x="280098" y="82029"/>
                  </a:lnTo>
                  <a:lnTo>
                    <a:pt x="286232" y="84086"/>
                  </a:lnTo>
                  <a:lnTo>
                    <a:pt x="292481" y="83654"/>
                  </a:lnTo>
                  <a:lnTo>
                    <a:pt x="298094" y="80911"/>
                  </a:lnTo>
                  <a:lnTo>
                    <a:pt x="302387" y="76060"/>
                  </a:lnTo>
                  <a:lnTo>
                    <a:pt x="318706" y="47802"/>
                  </a:lnTo>
                  <a:lnTo>
                    <a:pt x="320763" y="41656"/>
                  </a:lnTo>
                  <a:close/>
                </a:path>
                <a:path w="435610" h="459104">
                  <a:moveTo>
                    <a:pt x="384467" y="101320"/>
                  </a:moveTo>
                  <a:lnTo>
                    <a:pt x="382397" y="95173"/>
                  </a:lnTo>
                  <a:lnTo>
                    <a:pt x="378117" y="90322"/>
                  </a:lnTo>
                  <a:lnTo>
                    <a:pt x="372503" y="87579"/>
                  </a:lnTo>
                  <a:lnTo>
                    <a:pt x="366255" y="87134"/>
                  </a:lnTo>
                  <a:lnTo>
                    <a:pt x="360121" y="89204"/>
                  </a:lnTo>
                  <a:lnTo>
                    <a:pt x="331851" y="105524"/>
                  </a:lnTo>
                  <a:lnTo>
                    <a:pt x="326999" y="109816"/>
                  </a:lnTo>
                  <a:lnTo>
                    <a:pt x="324256" y="115430"/>
                  </a:lnTo>
                  <a:lnTo>
                    <a:pt x="323811" y="121678"/>
                  </a:lnTo>
                  <a:lnTo>
                    <a:pt x="325882" y="127812"/>
                  </a:lnTo>
                  <a:lnTo>
                    <a:pt x="330174" y="132664"/>
                  </a:lnTo>
                  <a:lnTo>
                    <a:pt x="335788" y="135407"/>
                  </a:lnTo>
                  <a:lnTo>
                    <a:pt x="342036" y="135851"/>
                  </a:lnTo>
                  <a:lnTo>
                    <a:pt x="348170" y="133781"/>
                  </a:lnTo>
                  <a:lnTo>
                    <a:pt x="376428" y="117462"/>
                  </a:lnTo>
                  <a:lnTo>
                    <a:pt x="381292" y="113182"/>
                  </a:lnTo>
                  <a:lnTo>
                    <a:pt x="384035" y="107556"/>
                  </a:lnTo>
                  <a:lnTo>
                    <a:pt x="384467" y="101320"/>
                  </a:lnTo>
                  <a:close/>
                </a:path>
                <a:path w="435610" h="459104">
                  <a:moveTo>
                    <a:pt x="435102" y="174040"/>
                  </a:moveTo>
                  <a:lnTo>
                    <a:pt x="432536" y="161340"/>
                  </a:lnTo>
                  <a:lnTo>
                    <a:pt x="425538" y="150964"/>
                  </a:lnTo>
                  <a:lnTo>
                    <a:pt x="415163" y="143979"/>
                  </a:lnTo>
                  <a:lnTo>
                    <a:pt x="402463" y="141414"/>
                  </a:lnTo>
                  <a:lnTo>
                    <a:pt x="389763" y="143979"/>
                  </a:lnTo>
                  <a:lnTo>
                    <a:pt x="379399" y="150964"/>
                  </a:lnTo>
                  <a:lnTo>
                    <a:pt x="372402" y="161340"/>
                  </a:lnTo>
                  <a:lnTo>
                    <a:pt x="369836" y="174040"/>
                  </a:lnTo>
                  <a:lnTo>
                    <a:pt x="369836" y="201244"/>
                  </a:lnTo>
                  <a:lnTo>
                    <a:pt x="365988" y="220294"/>
                  </a:lnTo>
                  <a:lnTo>
                    <a:pt x="355498" y="235851"/>
                  </a:lnTo>
                  <a:lnTo>
                    <a:pt x="339940" y="246341"/>
                  </a:lnTo>
                  <a:lnTo>
                    <a:pt x="320890" y="250190"/>
                  </a:lnTo>
                  <a:lnTo>
                    <a:pt x="295148" y="250190"/>
                  </a:lnTo>
                  <a:lnTo>
                    <a:pt x="278968" y="263779"/>
                  </a:lnTo>
                  <a:lnTo>
                    <a:pt x="260324" y="274053"/>
                  </a:lnTo>
                  <a:lnTo>
                    <a:pt x="239699" y="280543"/>
                  </a:lnTo>
                  <a:lnTo>
                    <a:pt x="217551" y="282816"/>
                  </a:lnTo>
                  <a:lnTo>
                    <a:pt x="195389" y="280543"/>
                  </a:lnTo>
                  <a:lnTo>
                    <a:pt x="174777" y="274053"/>
                  </a:lnTo>
                  <a:lnTo>
                    <a:pt x="156146" y="263779"/>
                  </a:lnTo>
                  <a:lnTo>
                    <a:pt x="139954" y="250190"/>
                  </a:lnTo>
                  <a:lnTo>
                    <a:pt x="114211" y="250190"/>
                  </a:lnTo>
                  <a:lnTo>
                    <a:pt x="95161" y="246341"/>
                  </a:lnTo>
                  <a:lnTo>
                    <a:pt x="79603" y="235851"/>
                  </a:lnTo>
                  <a:lnTo>
                    <a:pt x="69113" y="220294"/>
                  </a:lnTo>
                  <a:lnTo>
                    <a:pt x="65265" y="201244"/>
                  </a:lnTo>
                  <a:lnTo>
                    <a:pt x="65265" y="174040"/>
                  </a:lnTo>
                  <a:lnTo>
                    <a:pt x="62699" y="161340"/>
                  </a:lnTo>
                  <a:lnTo>
                    <a:pt x="55702" y="150964"/>
                  </a:lnTo>
                  <a:lnTo>
                    <a:pt x="45326" y="143979"/>
                  </a:lnTo>
                  <a:lnTo>
                    <a:pt x="32626" y="141414"/>
                  </a:lnTo>
                  <a:lnTo>
                    <a:pt x="19926" y="143979"/>
                  </a:lnTo>
                  <a:lnTo>
                    <a:pt x="9563" y="150964"/>
                  </a:lnTo>
                  <a:lnTo>
                    <a:pt x="2565" y="161340"/>
                  </a:lnTo>
                  <a:lnTo>
                    <a:pt x="0" y="174040"/>
                  </a:lnTo>
                  <a:lnTo>
                    <a:pt x="0" y="201244"/>
                  </a:lnTo>
                  <a:lnTo>
                    <a:pt x="8978" y="245694"/>
                  </a:lnTo>
                  <a:lnTo>
                    <a:pt x="33451" y="282003"/>
                  </a:lnTo>
                  <a:lnTo>
                    <a:pt x="69761" y="306476"/>
                  </a:lnTo>
                  <a:lnTo>
                    <a:pt x="114211" y="315455"/>
                  </a:lnTo>
                  <a:lnTo>
                    <a:pt x="114211" y="459041"/>
                  </a:lnTo>
                  <a:lnTo>
                    <a:pt x="320890" y="459041"/>
                  </a:lnTo>
                  <a:lnTo>
                    <a:pt x="320890" y="315455"/>
                  </a:lnTo>
                  <a:lnTo>
                    <a:pt x="365340" y="306476"/>
                  </a:lnTo>
                  <a:lnTo>
                    <a:pt x="401650" y="282003"/>
                  </a:lnTo>
                  <a:lnTo>
                    <a:pt x="426123" y="245694"/>
                  </a:lnTo>
                  <a:lnTo>
                    <a:pt x="435102" y="201244"/>
                  </a:lnTo>
                  <a:lnTo>
                    <a:pt x="435102" y="1740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</p:grp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>
            <p:ph type="sldNum" sz="quarter" idx="7"/>
          </p:nvPr>
        </p:nvSpPr>
        <p:spPr>
          <a:xfrm>
            <a:off x="681899" y="7133305"/>
            <a:ext cx="251459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pc="-25" dirty="0"/>
              <a:t>14</a:t>
            </a:r>
          </a:p>
        </p:txBody>
      </p:sp>
      <p:pic>
        <p:nvPicPr>
          <p:cNvPr id="12" name="Graphic 2">
            <a:extLst>
              <a:ext uri="{FF2B5EF4-FFF2-40B4-BE49-F238E27FC236}">
                <a16:creationId xmlns:a16="http://schemas.microsoft.com/office/drawing/2014/main" id="{779D019F-AFF8-C008-83D4-33A4191542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91" y="2223158"/>
            <a:ext cx="4560920" cy="3584782"/>
          </a:xfrm>
          <a:custGeom>
            <a:avLst/>
            <a:gdLst>
              <a:gd name="connsiteX0" fmla="*/ 3 w 4560920"/>
              <a:gd name="connsiteY0" fmla="*/ 3 h 3584782"/>
              <a:gd name="connsiteX1" fmla="*/ 4560924 w 4560920"/>
              <a:gd name="connsiteY1" fmla="*/ 3 h 3584782"/>
              <a:gd name="connsiteX2" fmla="*/ 4560924 w 4560920"/>
              <a:gd name="connsiteY2" fmla="*/ 3584786 h 3584782"/>
              <a:gd name="connsiteX3" fmla="*/ 3 w 4560920"/>
              <a:gd name="connsiteY3" fmla="*/ 3584786 h 358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920" h="3584782">
                <a:moveTo>
                  <a:pt x="3" y="3"/>
                </a:moveTo>
                <a:lnTo>
                  <a:pt x="4560924" y="3"/>
                </a:lnTo>
                <a:lnTo>
                  <a:pt x="4560924" y="3584786"/>
                </a:lnTo>
                <a:lnTo>
                  <a:pt x="3" y="3584786"/>
                </a:lnTo>
                <a:close/>
              </a:path>
            </a:pathLst>
          </a:custGeom>
        </p:spPr>
      </p:pic>
      <p:pic>
        <p:nvPicPr>
          <p:cNvPr id="13" name="Graphic 9">
            <a:extLst>
              <a:ext uri="{FF2B5EF4-FFF2-40B4-BE49-F238E27FC236}">
                <a16:creationId xmlns:a16="http://schemas.microsoft.com/office/drawing/2014/main" id="{26F580F7-5547-9313-27A6-F739C1DA7A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92" y="468534"/>
            <a:ext cx="9162434" cy="1252735"/>
          </a:xfrm>
          <a:custGeom>
            <a:avLst/>
            <a:gdLst>
              <a:gd name="connsiteX0" fmla="*/ 3 w 9162434"/>
              <a:gd name="connsiteY0" fmla="*/ 0 h 1252735"/>
              <a:gd name="connsiteX1" fmla="*/ 9162438 w 9162434"/>
              <a:gd name="connsiteY1" fmla="*/ 0 h 1252735"/>
              <a:gd name="connsiteX2" fmla="*/ 9162438 w 9162434"/>
              <a:gd name="connsiteY2" fmla="*/ 1252736 h 1252735"/>
              <a:gd name="connsiteX3" fmla="*/ 3 w 9162434"/>
              <a:gd name="connsiteY3" fmla="*/ 1252736 h 125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434" h="1252735">
                <a:moveTo>
                  <a:pt x="3" y="0"/>
                </a:moveTo>
                <a:lnTo>
                  <a:pt x="9162438" y="0"/>
                </a:lnTo>
                <a:lnTo>
                  <a:pt x="9162438" y="1252736"/>
                </a:lnTo>
                <a:lnTo>
                  <a:pt x="3" y="1252736"/>
                </a:lnTo>
                <a:close/>
              </a:path>
            </a:pathLst>
          </a:custGeom>
        </p:spPr>
      </p:pic>
      <p:pic>
        <p:nvPicPr>
          <p:cNvPr id="18" name="Graphic 15">
            <a:extLst>
              <a:ext uri="{FF2B5EF4-FFF2-40B4-BE49-F238E27FC236}">
                <a16:creationId xmlns:a16="http://schemas.microsoft.com/office/drawing/2014/main" id="{75D81624-8471-B96E-52EB-5C318BAA86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070" y="5768175"/>
            <a:ext cx="3202071" cy="581539"/>
          </a:xfrm>
          <a:custGeom>
            <a:avLst/>
            <a:gdLst>
              <a:gd name="connsiteX0" fmla="*/ 1 w 3202071"/>
              <a:gd name="connsiteY0" fmla="*/ 1 h 581539"/>
              <a:gd name="connsiteX1" fmla="*/ 3202073 w 3202071"/>
              <a:gd name="connsiteY1" fmla="*/ 1 h 581539"/>
              <a:gd name="connsiteX2" fmla="*/ 3202073 w 3202071"/>
              <a:gd name="connsiteY2" fmla="*/ 581541 h 581539"/>
              <a:gd name="connsiteX3" fmla="*/ 1 w 3202071"/>
              <a:gd name="connsiteY3" fmla="*/ 581541 h 58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071" h="581539">
                <a:moveTo>
                  <a:pt x="1" y="1"/>
                </a:moveTo>
                <a:lnTo>
                  <a:pt x="3202073" y="1"/>
                </a:lnTo>
                <a:lnTo>
                  <a:pt x="3202073" y="581541"/>
                </a:lnTo>
                <a:lnTo>
                  <a:pt x="1" y="581541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4002" y="2381633"/>
            <a:ext cx="4517999" cy="3012765"/>
          </a:xfrm>
          <a:prstGeom prst="rect">
            <a:avLst/>
          </a:prstGeom>
        </p:spPr>
      </p:pic>
      <p:grpSp>
        <p:nvGrpSpPr>
          <p:cNvPr id="7" name="object 7"/>
          <p:cNvGrpSpPr>
            <a:grpSpLocks noGrp="1" noUngrp="1" noRot="1" noMove="1" noResize="1"/>
          </p:cNvGrpSpPr>
          <p:nvPr/>
        </p:nvGrpSpPr>
        <p:grpSpPr>
          <a:xfrm>
            <a:off x="5453995" y="5644202"/>
            <a:ext cx="766445" cy="766445"/>
            <a:chOff x="5453995" y="5644202"/>
            <a:chExt cx="766445" cy="766445"/>
          </a:xfrm>
        </p:grpSpPr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53995" y="5644202"/>
              <a:ext cx="766445" cy="766445"/>
            </a:xfrm>
            <a:custGeom>
              <a:avLst/>
              <a:gdLst/>
              <a:ahLst/>
              <a:cxnLst/>
              <a:rect l="l" t="t" r="r" b="b"/>
              <a:pathLst>
                <a:path w="766445" h="766445">
                  <a:moveTo>
                    <a:pt x="383032" y="0"/>
                  </a:moveTo>
                  <a:lnTo>
                    <a:pt x="334985" y="2984"/>
                  </a:lnTo>
                  <a:lnTo>
                    <a:pt x="288719" y="11698"/>
                  </a:lnTo>
                  <a:lnTo>
                    <a:pt x="244593" y="25782"/>
                  </a:lnTo>
                  <a:lnTo>
                    <a:pt x="202966" y="44877"/>
                  </a:lnTo>
                  <a:lnTo>
                    <a:pt x="164197" y="68625"/>
                  </a:lnTo>
                  <a:lnTo>
                    <a:pt x="128644" y="96666"/>
                  </a:lnTo>
                  <a:lnTo>
                    <a:pt x="96668" y="128642"/>
                  </a:lnTo>
                  <a:lnTo>
                    <a:pt x="68626" y="164194"/>
                  </a:lnTo>
                  <a:lnTo>
                    <a:pt x="44877" y="202961"/>
                  </a:lnTo>
                  <a:lnTo>
                    <a:pt x="25782" y="244587"/>
                  </a:lnTo>
                  <a:lnTo>
                    <a:pt x="11698" y="288711"/>
                  </a:lnTo>
                  <a:lnTo>
                    <a:pt x="2984" y="334975"/>
                  </a:lnTo>
                  <a:lnTo>
                    <a:pt x="0" y="383019"/>
                  </a:lnTo>
                  <a:lnTo>
                    <a:pt x="2984" y="431066"/>
                  </a:lnTo>
                  <a:lnTo>
                    <a:pt x="11698" y="477332"/>
                  </a:lnTo>
                  <a:lnTo>
                    <a:pt x="25782" y="521458"/>
                  </a:lnTo>
                  <a:lnTo>
                    <a:pt x="44877" y="563085"/>
                  </a:lnTo>
                  <a:lnTo>
                    <a:pt x="68626" y="601854"/>
                  </a:lnTo>
                  <a:lnTo>
                    <a:pt x="96668" y="637406"/>
                  </a:lnTo>
                  <a:lnTo>
                    <a:pt x="128644" y="669383"/>
                  </a:lnTo>
                  <a:lnTo>
                    <a:pt x="164197" y="697425"/>
                  </a:lnTo>
                  <a:lnTo>
                    <a:pt x="202966" y="721173"/>
                  </a:lnTo>
                  <a:lnTo>
                    <a:pt x="244593" y="740269"/>
                  </a:lnTo>
                  <a:lnTo>
                    <a:pt x="288719" y="754353"/>
                  </a:lnTo>
                  <a:lnTo>
                    <a:pt x="334985" y="763066"/>
                  </a:lnTo>
                  <a:lnTo>
                    <a:pt x="383032" y="766051"/>
                  </a:lnTo>
                  <a:lnTo>
                    <a:pt x="431078" y="763066"/>
                  </a:lnTo>
                  <a:lnTo>
                    <a:pt x="477344" y="754353"/>
                  </a:lnTo>
                  <a:lnTo>
                    <a:pt x="521470" y="740269"/>
                  </a:lnTo>
                  <a:lnTo>
                    <a:pt x="563097" y="721173"/>
                  </a:lnTo>
                  <a:lnTo>
                    <a:pt x="601866" y="697425"/>
                  </a:lnTo>
                  <a:lnTo>
                    <a:pt x="637419" y="669383"/>
                  </a:lnTo>
                  <a:lnTo>
                    <a:pt x="669395" y="637406"/>
                  </a:lnTo>
                  <a:lnTo>
                    <a:pt x="697437" y="601854"/>
                  </a:lnTo>
                  <a:lnTo>
                    <a:pt x="721186" y="563085"/>
                  </a:lnTo>
                  <a:lnTo>
                    <a:pt x="740281" y="521458"/>
                  </a:lnTo>
                  <a:lnTo>
                    <a:pt x="754365" y="477332"/>
                  </a:lnTo>
                  <a:lnTo>
                    <a:pt x="763079" y="431066"/>
                  </a:lnTo>
                  <a:lnTo>
                    <a:pt x="766064" y="383019"/>
                  </a:lnTo>
                  <a:lnTo>
                    <a:pt x="763079" y="334975"/>
                  </a:lnTo>
                  <a:lnTo>
                    <a:pt x="754365" y="288711"/>
                  </a:lnTo>
                  <a:lnTo>
                    <a:pt x="740281" y="244587"/>
                  </a:lnTo>
                  <a:lnTo>
                    <a:pt x="721186" y="202961"/>
                  </a:lnTo>
                  <a:lnTo>
                    <a:pt x="697437" y="164194"/>
                  </a:lnTo>
                  <a:lnTo>
                    <a:pt x="669395" y="128642"/>
                  </a:lnTo>
                  <a:lnTo>
                    <a:pt x="637419" y="96666"/>
                  </a:lnTo>
                  <a:lnTo>
                    <a:pt x="601866" y="68625"/>
                  </a:lnTo>
                  <a:lnTo>
                    <a:pt x="563097" y="44877"/>
                  </a:lnTo>
                  <a:lnTo>
                    <a:pt x="521470" y="25782"/>
                  </a:lnTo>
                  <a:lnTo>
                    <a:pt x="477344" y="11698"/>
                  </a:lnTo>
                  <a:lnTo>
                    <a:pt x="431078" y="2984"/>
                  </a:lnTo>
                  <a:lnTo>
                    <a:pt x="383032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84782" y="5897362"/>
              <a:ext cx="516255" cy="325120"/>
            </a:xfrm>
            <a:custGeom>
              <a:avLst/>
              <a:gdLst/>
              <a:ahLst/>
              <a:cxnLst/>
              <a:rect l="l" t="t" r="r" b="b"/>
              <a:pathLst>
                <a:path w="516254" h="325120">
                  <a:moveTo>
                    <a:pt x="494309" y="0"/>
                  </a:moveTo>
                  <a:lnTo>
                    <a:pt x="21450" y="0"/>
                  </a:lnTo>
                  <a:lnTo>
                    <a:pt x="13099" y="1685"/>
                  </a:lnTo>
                  <a:lnTo>
                    <a:pt x="6281" y="6281"/>
                  </a:lnTo>
                  <a:lnTo>
                    <a:pt x="1685" y="13099"/>
                  </a:lnTo>
                  <a:lnTo>
                    <a:pt x="0" y="21450"/>
                  </a:lnTo>
                  <a:lnTo>
                    <a:pt x="0" y="248246"/>
                  </a:lnTo>
                  <a:lnTo>
                    <a:pt x="1685" y="256597"/>
                  </a:lnTo>
                  <a:lnTo>
                    <a:pt x="6281" y="263415"/>
                  </a:lnTo>
                  <a:lnTo>
                    <a:pt x="13099" y="268011"/>
                  </a:lnTo>
                  <a:lnTo>
                    <a:pt x="21450" y="269697"/>
                  </a:lnTo>
                  <a:lnTo>
                    <a:pt x="215163" y="269697"/>
                  </a:lnTo>
                  <a:lnTo>
                    <a:pt x="219709" y="272313"/>
                  </a:lnTo>
                  <a:lnTo>
                    <a:pt x="245948" y="317779"/>
                  </a:lnTo>
                  <a:lnTo>
                    <a:pt x="251169" y="322944"/>
                  </a:lnTo>
                  <a:lnTo>
                    <a:pt x="257878" y="324665"/>
                  </a:lnTo>
                  <a:lnTo>
                    <a:pt x="264584" y="322944"/>
                  </a:lnTo>
                  <a:lnTo>
                    <a:pt x="269798" y="317779"/>
                  </a:lnTo>
                  <a:lnTo>
                    <a:pt x="296049" y="272313"/>
                  </a:lnTo>
                  <a:lnTo>
                    <a:pt x="300596" y="269697"/>
                  </a:lnTo>
                  <a:lnTo>
                    <a:pt x="494309" y="269697"/>
                  </a:lnTo>
                  <a:lnTo>
                    <a:pt x="502659" y="268011"/>
                  </a:lnTo>
                  <a:lnTo>
                    <a:pt x="509477" y="263415"/>
                  </a:lnTo>
                  <a:lnTo>
                    <a:pt x="514074" y="256597"/>
                  </a:lnTo>
                  <a:lnTo>
                    <a:pt x="515759" y="248246"/>
                  </a:lnTo>
                  <a:lnTo>
                    <a:pt x="515759" y="21450"/>
                  </a:lnTo>
                  <a:lnTo>
                    <a:pt x="514074" y="13099"/>
                  </a:lnTo>
                  <a:lnTo>
                    <a:pt x="509477" y="6281"/>
                  </a:lnTo>
                  <a:lnTo>
                    <a:pt x="502659" y="1685"/>
                  </a:lnTo>
                  <a:lnTo>
                    <a:pt x="494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43384" y="5975606"/>
              <a:ext cx="50800" cy="115570"/>
            </a:xfrm>
            <a:custGeom>
              <a:avLst/>
              <a:gdLst/>
              <a:ahLst/>
              <a:cxnLst/>
              <a:rect l="l" t="t" r="r" b="b"/>
              <a:pathLst>
                <a:path w="50800" h="115570">
                  <a:moveTo>
                    <a:pt x="12090" y="0"/>
                  </a:moveTo>
                  <a:lnTo>
                    <a:pt x="3492" y="0"/>
                  </a:lnTo>
                  <a:lnTo>
                    <a:pt x="0" y="3479"/>
                  </a:lnTo>
                  <a:lnTo>
                    <a:pt x="0" y="111467"/>
                  </a:lnTo>
                  <a:lnTo>
                    <a:pt x="2730" y="114706"/>
                  </a:lnTo>
                  <a:lnTo>
                    <a:pt x="7645" y="115557"/>
                  </a:lnTo>
                  <a:lnTo>
                    <a:pt x="47142" y="115443"/>
                  </a:lnTo>
                  <a:lnTo>
                    <a:pt x="50609" y="111937"/>
                  </a:lnTo>
                  <a:lnTo>
                    <a:pt x="50558" y="103352"/>
                  </a:lnTo>
                  <a:lnTo>
                    <a:pt x="47078" y="99898"/>
                  </a:lnTo>
                  <a:lnTo>
                    <a:pt x="42799" y="99898"/>
                  </a:lnTo>
                  <a:lnTo>
                    <a:pt x="15570" y="99987"/>
                  </a:lnTo>
                  <a:lnTo>
                    <a:pt x="15570" y="3479"/>
                  </a:lnTo>
                  <a:lnTo>
                    <a:pt x="12090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8445" y="5975605"/>
              <a:ext cx="84759" cy="115544"/>
            </a:xfrm>
            <a:prstGeom prst="rect">
              <a:avLst/>
            </a:prstGeom>
          </p:spPr>
        </p:pic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63856" y="5976058"/>
              <a:ext cx="57785" cy="114935"/>
            </a:xfrm>
            <a:custGeom>
              <a:avLst/>
              <a:gdLst/>
              <a:ahLst/>
              <a:cxnLst/>
              <a:rect l="l" t="t" r="r" b="b"/>
              <a:pathLst>
                <a:path w="57785" h="114935">
                  <a:moveTo>
                    <a:pt x="53822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11150"/>
                  </a:lnTo>
                  <a:lnTo>
                    <a:pt x="3492" y="114642"/>
                  </a:lnTo>
                  <a:lnTo>
                    <a:pt x="53835" y="114642"/>
                  </a:lnTo>
                  <a:lnTo>
                    <a:pt x="57315" y="111150"/>
                  </a:lnTo>
                  <a:lnTo>
                    <a:pt x="57315" y="102552"/>
                  </a:lnTo>
                  <a:lnTo>
                    <a:pt x="53835" y="99072"/>
                  </a:lnTo>
                  <a:lnTo>
                    <a:pt x="15570" y="99072"/>
                  </a:lnTo>
                  <a:lnTo>
                    <a:pt x="15570" y="65100"/>
                  </a:lnTo>
                  <a:lnTo>
                    <a:pt x="50749" y="65100"/>
                  </a:lnTo>
                  <a:lnTo>
                    <a:pt x="54241" y="61620"/>
                  </a:lnTo>
                  <a:lnTo>
                    <a:pt x="54241" y="53022"/>
                  </a:lnTo>
                  <a:lnTo>
                    <a:pt x="50749" y="49542"/>
                  </a:lnTo>
                  <a:lnTo>
                    <a:pt x="15570" y="49542"/>
                  </a:lnTo>
                  <a:lnTo>
                    <a:pt x="15570" y="15570"/>
                  </a:lnTo>
                  <a:lnTo>
                    <a:pt x="49529" y="15570"/>
                  </a:lnTo>
                  <a:lnTo>
                    <a:pt x="53835" y="15570"/>
                  </a:lnTo>
                  <a:lnTo>
                    <a:pt x="57315" y="12090"/>
                  </a:lnTo>
                  <a:lnTo>
                    <a:pt x="57315" y="3492"/>
                  </a:lnTo>
                  <a:lnTo>
                    <a:pt x="53822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9205" y="5975605"/>
              <a:ext cx="72250" cy="115544"/>
            </a:xfrm>
            <a:prstGeom prst="rect">
              <a:avLst/>
            </a:prstGeom>
          </p:spPr>
        </p:pic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21298" y="5975032"/>
              <a:ext cx="15875" cy="116839"/>
            </a:xfrm>
            <a:custGeom>
              <a:avLst/>
              <a:gdLst/>
              <a:ahLst/>
              <a:cxnLst/>
              <a:rect l="l" t="t" r="r" b="b"/>
              <a:pathLst>
                <a:path w="15875" h="116839">
                  <a:moveTo>
                    <a:pt x="15570" y="106870"/>
                  </a:moveTo>
                  <a:lnTo>
                    <a:pt x="14744" y="104863"/>
                  </a:lnTo>
                  <a:lnTo>
                    <a:pt x="11849" y="101968"/>
                  </a:lnTo>
                  <a:lnTo>
                    <a:pt x="9842" y="101142"/>
                  </a:lnTo>
                  <a:lnTo>
                    <a:pt x="7785" y="101142"/>
                  </a:lnTo>
                  <a:lnTo>
                    <a:pt x="5740" y="101142"/>
                  </a:lnTo>
                  <a:lnTo>
                    <a:pt x="3733" y="101968"/>
                  </a:lnTo>
                  <a:lnTo>
                    <a:pt x="838" y="104863"/>
                  </a:lnTo>
                  <a:lnTo>
                    <a:pt x="0" y="106870"/>
                  </a:lnTo>
                  <a:lnTo>
                    <a:pt x="0" y="109435"/>
                  </a:lnTo>
                  <a:lnTo>
                    <a:pt x="7277" y="116700"/>
                  </a:lnTo>
                  <a:lnTo>
                    <a:pt x="8293" y="116700"/>
                  </a:lnTo>
                  <a:lnTo>
                    <a:pt x="15570" y="109435"/>
                  </a:lnTo>
                  <a:lnTo>
                    <a:pt x="15570" y="106870"/>
                  </a:lnTo>
                  <a:close/>
                </a:path>
                <a:path w="15875" h="116839">
                  <a:moveTo>
                    <a:pt x="15570" y="3479"/>
                  </a:moveTo>
                  <a:lnTo>
                    <a:pt x="12090" y="0"/>
                  </a:lnTo>
                  <a:lnTo>
                    <a:pt x="7785" y="0"/>
                  </a:lnTo>
                  <a:lnTo>
                    <a:pt x="3479" y="0"/>
                  </a:lnTo>
                  <a:lnTo>
                    <a:pt x="0" y="3479"/>
                  </a:lnTo>
                  <a:lnTo>
                    <a:pt x="0" y="76200"/>
                  </a:lnTo>
                  <a:lnTo>
                    <a:pt x="3492" y="79679"/>
                  </a:lnTo>
                  <a:lnTo>
                    <a:pt x="12077" y="79679"/>
                  </a:lnTo>
                  <a:lnTo>
                    <a:pt x="15570" y="76200"/>
                  </a:lnTo>
                  <a:lnTo>
                    <a:pt x="15570" y="3479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</p:grpSp>
      <p:sp>
        <p:nvSpPr>
          <p:cNvPr id="15" name="object 15"/>
          <p:cNvSpPr txBox="1">
            <a:spLocks noGrp="1" noRot="1" noMove="1" noResize="1" noEditPoints="1" noAdjustHandles="1" noChangeArrowheads="1" noChangeShapeType="1"/>
          </p:cNvSpPr>
          <p:nvPr>
            <p:ph type="sldNum" sz="quarter" idx="7"/>
          </p:nvPr>
        </p:nvSpPr>
        <p:spPr>
          <a:xfrm>
            <a:off x="681899" y="7133305"/>
            <a:ext cx="251459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pc="-25" dirty="0"/>
              <a:t>15</a:t>
            </a: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4C091035-F184-C8F6-85A0-6C927550FF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36" y="2217196"/>
            <a:ext cx="4608958" cy="4280879"/>
          </a:xfrm>
          <a:custGeom>
            <a:avLst/>
            <a:gdLst>
              <a:gd name="connsiteX0" fmla="*/ 1 w 4608958"/>
              <a:gd name="connsiteY0" fmla="*/ 0 h 4280879"/>
              <a:gd name="connsiteX1" fmla="*/ 4608959 w 4608958"/>
              <a:gd name="connsiteY1" fmla="*/ 0 h 4280879"/>
              <a:gd name="connsiteX2" fmla="*/ 4608959 w 4608958"/>
              <a:gd name="connsiteY2" fmla="*/ 4280880 h 4280879"/>
              <a:gd name="connsiteX3" fmla="*/ 1 w 4608958"/>
              <a:gd name="connsiteY3" fmla="*/ 4280880 h 428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8958" h="4280879">
                <a:moveTo>
                  <a:pt x="1" y="0"/>
                </a:moveTo>
                <a:lnTo>
                  <a:pt x="4608959" y="0"/>
                </a:lnTo>
                <a:lnTo>
                  <a:pt x="4608959" y="4280880"/>
                </a:lnTo>
                <a:lnTo>
                  <a:pt x="1" y="4280880"/>
                </a:lnTo>
                <a:close/>
              </a:path>
            </a:pathLst>
          </a:custGeom>
        </p:spPr>
      </p:pic>
      <p:pic>
        <p:nvPicPr>
          <p:cNvPr id="18" name="Graphic 16">
            <a:extLst>
              <a:ext uri="{FF2B5EF4-FFF2-40B4-BE49-F238E27FC236}">
                <a16:creationId xmlns:a16="http://schemas.microsoft.com/office/drawing/2014/main" id="{336A78C0-41C5-44E7-B3BD-F18B2BF1DB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67" y="485709"/>
            <a:ext cx="8629775" cy="1689380"/>
          </a:xfrm>
          <a:custGeom>
            <a:avLst/>
            <a:gdLst>
              <a:gd name="connsiteX0" fmla="*/ -2 w 8629775"/>
              <a:gd name="connsiteY0" fmla="*/ 2 h 1689380"/>
              <a:gd name="connsiteX1" fmla="*/ 8629774 w 8629775"/>
              <a:gd name="connsiteY1" fmla="*/ 2 h 1689380"/>
              <a:gd name="connsiteX2" fmla="*/ 8629774 w 8629775"/>
              <a:gd name="connsiteY2" fmla="*/ 1689383 h 1689380"/>
              <a:gd name="connsiteX3" fmla="*/ -2 w 8629775"/>
              <a:gd name="connsiteY3" fmla="*/ 1689383 h 168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9775" h="1689380">
                <a:moveTo>
                  <a:pt x="-2" y="2"/>
                </a:moveTo>
                <a:lnTo>
                  <a:pt x="8629774" y="2"/>
                </a:lnTo>
                <a:lnTo>
                  <a:pt x="8629774" y="1689383"/>
                </a:lnTo>
                <a:lnTo>
                  <a:pt x="-2" y="1689383"/>
                </a:lnTo>
                <a:close/>
              </a:path>
            </a:pathLst>
          </a:custGeom>
        </p:spPr>
      </p:pic>
      <p:pic>
        <p:nvPicPr>
          <p:cNvPr id="23" name="Graphic 20">
            <a:extLst>
              <a:ext uri="{FF2B5EF4-FFF2-40B4-BE49-F238E27FC236}">
                <a16:creationId xmlns:a16="http://schemas.microsoft.com/office/drawing/2014/main" id="{ECFA50AC-DB00-E20F-768E-3CD58EA99E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691" y="5806375"/>
            <a:ext cx="3494148" cy="605454"/>
          </a:xfrm>
          <a:custGeom>
            <a:avLst/>
            <a:gdLst>
              <a:gd name="connsiteX0" fmla="*/ 1 w 3494148"/>
              <a:gd name="connsiteY0" fmla="*/ 3 h 605454"/>
              <a:gd name="connsiteX1" fmla="*/ 3494150 w 3494148"/>
              <a:gd name="connsiteY1" fmla="*/ 3 h 605454"/>
              <a:gd name="connsiteX2" fmla="*/ 3494150 w 3494148"/>
              <a:gd name="connsiteY2" fmla="*/ 605457 h 605454"/>
              <a:gd name="connsiteX3" fmla="*/ 1 w 3494148"/>
              <a:gd name="connsiteY3" fmla="*/ 605457 h 60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4148" h="605454">
                <a:moveTo>
                  <a:pt x="1" y="3"/>
                </a:moveTo>
                <a:lnTo>
                  <a:pt x="3494150" y="3"/>
                </a:lnTo>
                <a:lnTo>
                  <a:pt x="3494150" y="605457"/>
                </a:lnTo>
                <a:lnTo>
                  <a:pt x="1" y="605457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4226" y="2381633"/>
            <a:ext cx="4517999" cy="3012765"/>
          </a:xfrm>
          <a:prstGeom prst="rect">
            <a:avLst/>
          </a:prstGeom>
        </p:spPr>
      </p:pic>
      <p:grpSp>
        <p:nvGrpSpPr>
          <p:cNvPr id="6" name="object 6"/>
          <p:cNvGrpSpPr>
            <a:grpSpLocks noGrp="1" noUngrp="1" noRot="1" noMove="1" noResize="1"/>
          </p:cNvGrpSpPr>
          <p:nvPr/>
        </p:nvGrpSpPr>
        <p:grpSpPr>
          <a:xfrm>
            <a:off x="5455191" y="5643008"/>
            <a:ext cx="766445" cy="766445"/>
            <a:chOff x="5455191" y="5643008"/>
            <a:chExt cx="766445" cy="766445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55191" y="5643008"/>
              <a:ext cx="766445" cy="766445"/>
            </a:xfrm>
            <a:custGeom>
              <a:avLst/>
              <a:gdLst/>
              <a:ahLst/>
              <a:cxnLst/>
              <a:rect l="l" t="t" r="r" b="b"/>
              <a:pathLst>
                <a:path w="766445" h="766445">
                  <a:moveTo>
                    <a:pt x="383032" y="0"/>
                  </a:moveTo>
                  <a:lnTo>
                    <a:pt x="334985" y="2984"/>
                  </a:lnTo>
                  <a:lnTo>
                    <a:pt x="288719" y="11698"/>
                  </a:lnTo>
                  <a:lnTo>
                    <a:pt x="244593" y="25782"/>
                  </a:lnTo>
                  <a:lnTo>
                    <a:pt x="202966" y="44877"/>
                  </a:lnTo>
                  <a:lnTo>
                    <a:pt x="164197" y="68625"/>
                  </a:lnTo>
                  <a:lnTo>
                    <a:pt x="128644" y="96666"/>
                  </a:lnTo>
                  <a:lnTo>
                    <a:pt x="96668" y="128642"/>
                  </a:lnTo>
                  <a:lnTo>
                    <a:pt x="68626" y="164194"/>
                  </a:lnTo>
                  <a:lnTo>
                    <a:pt x="44877" y="202961"/>
                  </a:lnTo>
                  <a:lnTo>
                    <a:pt x="25782" y="244587"/>
                  </a:lnTo>
                  <a:lnTo>
                    <a:pt x="11698" y="288711"/>
                  </a:lnTo>
                  <a:lnTo>
                    <a:pt x="2984" y="334975"/>
                  </a:lnTo>
                  <a:lnTo>
                    <a:pt x="0" y="383019"/>
                  </a:lnTo>
                  <a:lnTo>
                    <a:pt x="2984" y="431066"/>
                  </a:lnTo>
                  <a:lnTo>
                    <a:pt x="11698" y="477332"/>
                  </a:lnTo>
                  <a:lnTo>
                    <a:pt x="25782" y="521458"/>
                  </a:lnTo>
                  <a:lnTo>
                    <a:pt x="44877" y="563085"/>
                  </a:lnTo>
                  <a:lnTo>
                    <a:pt x="68626" y="601854"/>
                  </a:lnTo>
                  <a:lnTo>
                    <a:pt x="96668" y="637406"/>
                  </a:lnTo>
                  <a:lnTo>
                    <a:pt x="128644" y="669383"/>
                  </a:lnTo>
                  <a:lnTo>
                    <a:pt x="164197" y="697425"/>
                  </a:lnTo>
                  <a:lnTo>
                    <a:pt x="202966" y="721173"/>
                  </a:lnTo>
                  <a:lnTo>
                    <a:pt x="244593" y="740269"/>
                  </a:lnTo>
                  <a:lnTo>
                    <a:pt x="288719" y="754353"/>
                  </a:lnTo>
                  <a:lnTo>
                    <a:pt x="334985" y="763066"/>
                  </a:lnTo>
                  <a:lnTo>
                    <a:pt x="383032" y="766051"/>
                  </a:lnTo>
                  <a:lnTo>
                    <a:pt x="431078" y="763066"/>
                  </a:lnTo>
                  <a:lnTo>
                    <a:pt x="477344" y="754353"/>
                  </a:lnTo>
                  <a:lnTo>
                    <a:pt x="521470" y="740269"/>
                  </a:lnTo>
                  <a:lnTo>
                    <a:pt x="563097" y="721173"/>
                  </a:lnTo>
                  <a:lnTo>
                    <a:pt x="601866" y="697425"/>
                  </a:lnTo>
                  <a:lnTo>
                    <a:pt x="637419" y="669383"/>
                  </a:lnTo>
                  <a:lnTo>
                    <a:pt x="669395" y="637406"/>
                  </a:lnTo>
                  <a:lnTo>
                    <a:pt x="697437" y="601854"/>
                  </a:lnTo>
                  <a:lnTo>
                    <a:pt x="721186" y="563085"/>
                  </a:lnTo>
                  <a:lnTo>
                    <a:pt x="740281" y="521458"/>
                  </a:lnTo>
                  <a:lnTo>
                    <a:pt x="754365" y="477332"/>
                  </a:lnTo>
                  <a:lnTo>
                    <a:pt x="763079" y="431066"/>
                  </a:lnTo>
                  <a:lnTo>
                    <a:pt x="766064" y="383019"/>
                  </a:lnTo>
                  <a:lnTo>
                    <a:pt x="763079" y="334975"/>
                  </a:lnTo>
                  <a:lnTo>
                    <a:pt x="754365" y="288711"/>
                  </a:lnTo>
                  <a:lnTo>
                    <a:pt x="740281" y="244587"/>
                  </a:lnTo>
                  <a:lnTo>
                    <a:pt x="721186" y="202961"/>
                  </a:lnTo>
                  <a:lnTo>
                    <a:pt x="697437" y="164194"/>
                  </a:lnTo>
                  <a:lnTo>
                    <a:pt x="669395" y="128642"/>
                  </a:lnTo>
                  <a:lnTo>
                    <a:pt x="637419" y="96666"/>
                  </a:lnTo>
                  <a:lnTo>
                    <a:pt x="601866" y="68625"/>
                  </a:lnTo>
                  <a:lnTo>
                    <a:pt x="563097" y="44877"/>
                  </a:lnTo>
                  <a:lnTo>
                    <a:pt x="521470" y="25782"/>
                  </a:lnTo>
                  <a:lnTo>
                    <a:pt x="477344" y="11698"/>
                  </a:lnTo>
                  <a:lnTo>
                    <a:pt x="431078" y="2984"/>
                  </a:lnTo>
                  <a:lnTo>
                    <a:pt x="383032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47669" y="5801757"/>
              <a:ext cx="318135" cy="433070"/>
            </a:xfrm>
            <a:custGeom>
              <a:avLst/>
              <a:gdLst/>
              <a:ahLst/>
              <a:cxnLst/>
              <a:rect l="l" t="t" r="r" b="b"/>
              <a:pathLst>
                <a:path w="318135" h="433070">
                  <a:moveTo>
                    <a:pt x="171827" y="12"/>
                  </a:moveTo>
                  <a:lnTo>
                    <a:pt x="147545" y="24053"/>
                  </a:lnTo>
                  <a:lnTo>
                    <a:pt x="147545" y="193103"/>
                  </a:lnTo>
                  <a:lnTo>
                    <a:pt x="133156" y="193103"/>
                  </a:lnTo>
                  <a:lnTo>
                    <a:pt x="132838" y="188417"/>
                  </a:lnTo>
                  <a:lnTo>
                    <a:pt x="132838" y="59283"/>
                  </a:lnTo>
                  <a:lnTo>
                    <a:pt x="131082" y="49174"/>
                  </a:lnTo>
                  <a:lnTo>
                    <a:pt x="126218" y="41271"/>
                  </a:lnTo>
                  <a:lnTo>
                    <a:pt x="118797" y="36127"/>
                  </a:lnTo>
                  <a:lnTo>
                    <a:pt x="109369" y="34290"/>
                  </a:lnTo>
                  <a:lnTo>
                    <a:pt x="100721" y="35911"/>
                  </a:lnTo>
                  <a:lnTo>
                    <a:pt x="85861" y="276110"/>
                  </a:lnTo>
                  <a:lnTo>
                    <a:pt x="84528" y="279247"/>
                  </a:lnTo>
                  <a:lnTo>
                    <a:pt x="76019" y="281305"/>
                  </a:lnTo>
                  <a:lnTo>
                    <a:pt x="73466" y="279095"/>
                  </a:lnTo>
                  <a:lnTo>
                    <a:pt x="44484" y="228841"/>
                  </a:lnTo>
                  <a:lnTo>
                    <a:pt x="40447" y="223296"/>
                  </a:lnTo>
                  <a:lnTo>
                    <a:pt x="35525" y="219294"/>
                  </a:lnTo>
                  <a:lnTo>
                    <a:pt x="29668" y="216954"/>
                  </a:lnTo>
                  <a:lnTo>
                    <a:pt x="22831" y="216395"/>
                  </a:lnTo>
                  <a:lnTo>
                    <a:pt x="10655" y="219954"/>
                  </a:lnTo>
                  <a:lnTo>
                    <a:pt x="2727" y="228082"/>
                  </a:lnTo>
                  <a:lnTo>
                    <a:pt x="0" y="239130"/>
                  </a:lnTo>
                  <a:lnTo>
                    <a:pt x="3425" y="251447"/>
                  </a:lnTo>
                  <a:lnTo>
                    <a:pt x="9892" y="262971"/>
                  </a:lnTo>
                  <a:lnTo>
                    <a:pt x="53143" y="337389"/>
                  </a:lnTo>
                  <a:lnTo>
                    <a:pt x="60525" y="350977"/>
                  </a:lnTo>
                  <a:lnTo>
                    <a:pt x="84988" y="383002"/>
                  </a:lnTo>
                  <a:lnTo>
                    <a:pt x="131160" y="416071"/>
                  </a:lnTo>
                  <a:lnTo>
                    <a:pt x="171205" y="430199"/>
                  </a:lnTo>
                  <a:lnTo>
                    <a:pt x="196745" y="432777"/>
                  </a:lnTo>
                  <a:lnTo>
                    <a:pt x="234199" y="427569"/>
                  </a:lnTo>
                  <a:lnTo>
                    <a:pt x="291616" y="386557"/>
                  </a:lnTo>
                  <a:lnTo>
                    <a:pt x="312616" y="340152"/>
                  </a:lnTo>
                  <a:lnTo>
                    <a:pt x="317522" y="300913"/>
                  </a:lnTo>
                  <a:lnTo>
                    <a:pt x="317446" y="109181"/>
                  </a:lnTo>
                  <a:lnTo>
                    <a:pt x="315648" y="99119"/>
                  </a:lnTo>
                  <a:lnTo>
                    <a:pt x="310705" y="91186"/>
                  </a:lnTo>
                  <a:lnTo>
                    <a:pt x="303262" y="85986"/>
                  </a:lnTo>
                  <a:lnTo>
                    <a:pt x="293963" y="84124"/>
                  </a:lnTo>
                  <a:lnTo>
                    <a:pt x="284685" y="86020"/>
                  </a:lnTo>
                  <a:lnTo>
                    <a:pt x="277287" y="91273"/>
                  </a:lnTo>
                  <a:lnTo>
                    <a:pt x="272391" y="99257"/>
                  </a:lnTo>
                  <a:lnTo>
                    <a:pt x="270621" y="109347"/>
                  </a:lnTo>
                  <a:lnTo>
                    <a:pt x="270621" y="193230"/>
                  </a:lnTo>
                  <a:lnTo>
                    <a:pt x="255978" y="193230"/>
                  </a:lnTo>
                  <a:lnTo>
                    <a:pt x="255851" y="52070"/>
                  </a:lnTo>
                  <a:lnTo>
                    <a:pt x="234222" y="29997"/>
                  </a:lnTo>
                  <a:lnTo>
                    <a:pt x="224993" y="31152"/>
                  </a:lnTo>
                  <a:lnTo>
                    <a:pt x="217198" y="35602"/>
                  </a:lnTo>
                  <a:lnTo>
                    <a:pt x="211641" y="42650"/>
                  </a:lnTo>
                  <a:lnTo>
                    <a:pt x="209127" y="51600"/>
                  </a:lnTo>
                  <a:lnTo>
                    <a:pt x="208911" y="53784"/>
                  </a:lnTo>
                  <a:lnTo>
                    <a:pt x="208988" y="193052"/>
                  </a:lnTo>
                  <a:lnTo>
                    <a:pt x="194332" y="193052"/>
                  </a:lnTo>
                  <a:lnTo>
                    <a:pt x="194332" y="25069"/>
                  </a:lnTo>
                  <a:lnTo>
                    <a:pt x="192550" y="15166"/>
                  </a:lnTo>
                  <a:lnTo>
                    <a:pt x="187713" y="7307"/>
                  </a:lnTo>
                  <a:lnTo>
                    <a:pt x="180560" y="2065"/>
                  </a:lnTo>
                  <a:lnTo>
                    <a:pt x="171827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</p:grpSp>
      <p:sp>
        <p:nvSpPr>
          <p:cNvPr id="9" name="object 9"/>
          <p:cNvSpPr txBox="1">
            <a:spLocks noGrp="1" noRot="1" noMove="1" noResize="1" noEditPoints="1" noAdjustHandles="1" noChangeArrowheads="1" noChangeShapeType="1"/>
          </p:cNvSpPr>
          <p:nvPr>
            <p:ph type="sldNum" sz="quarter" idx="7"/>
          </p:nvPr>
        </p:nvSpPr>
        <p:spPr>
          <a:xfrm>
            <a:off x="681899" y="7133305"/>
            <a:ext cx="251459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pc="-25" dirty="0"/>
              <a:t>16</a:t>
            </a:r>
          </a:p>
        </p:txBody>
      </p:sp>
      <p:pic>
        <p:nvPicPr>
          <p:cNvPr id="11" name="Graphic 2">
            <a:extLst>
              <a:ext uri="{FF2B5EF4-FFF2-40B4-BE49-F238E27FC236}">
                <a16:creationId xmlns:a16="http://schemas.microsoft.com/office/drawing/2014/main" id="{AD679F43-4E2E-CBD5-D57A-009338F7F6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07" y="2226461"/>
            <a:ext cx="4583585" cy="4064157"/>
          </a:xfrm>
          <a:custGeom>
            <a:avLst/>
            <a:gdLst>
              <a:gd name="connsiteX0" fmla="*/ 1 w 4583585"/>
              <a:gd name="connsiteY0" fmla="*/ 3 h 4064157"/>
              <a:gd name="connsiteX1" fmla="*/ 4583587 w 4583585"/>
              <a:gd name="connsiteY1" fmla="*/ 3 h 4064157"/>
              <a:gd name="connsiteX2" fmla="*/ 4583587 w 4583585"/>
              <a:gd name="connsiteY2" fmla="*/ 4064160 h 4064157"/>
              <a:gd name="connsiteX3" fmla="*/ 1 w 4583585"/>
              <a:gd name="connsiteY3" fmla="*/ 4064160 h 406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3585" h="4064157">
                <a:moveTo>
                  <a:pt x="1" y="3"/>
                </a:moveTo>
                <a:lnTo>
                  <a:pt x="4583587" y="3"/>
                </a:lnTo>
                <a:lnTo>
                  <a:pt x="4583587" y="4064160"/>
                </a:lnTo>
                <a:lnTo>
                  <a:pt x="1" y="4064160"/>
                </a:lnTo>
                <a:close/>
              </a:path>
            </a:pathLst>
          </a:custGeom>
        </p:spPr>
      </p:pic>
      <p:pic>
        <p:nvPicPr>
          <p:cNvPr id="13" name="Graphic 9">
            <a:extLst>
              <a:ext uri="{FF2B5EF4-FFF2-40B4-BE49-F238E27FC236}">
                <a16:creationId xmlns:a16="http://schemas.microsoft.com/office/drawing/2014/main" id="{CEBA6CE8-2E84-AA61-A7CC-81CB48930D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64" y="472781"/>
            <a:ext cx="9142344" cy="1248491"/>
          </a:xfrm>
          <a:custGeom>
            <a:avLst/>
            <a:gdLst>
              <a:gd name="connsiteX0" fmla="*/ 2 w 9142344"/>
              <a:gd name="connsiteY0" fmla="*/ 1 h 1248491"/>
              <a:gd name="connsiteX1" fmla="*/ 9142346 w 9142344"/>
              <a:gd name="connsiteY1" fmla="*/ 1 h 1248491"/>
              <a:gd name="connsiteX2" fmla="*/ 9142346 w 9142344"/>
              <a:gd name="connsiteY2" fmla="*/ 1248492 h 1248491"/>
              <a:gd name="connsiteX3" fmla="*/ 2 w 9142344"/>
              <a:gd name="connsiteY3" fmla="*/ 1248492 h 124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344" h="1248491">
                <a:moveTo>
                  <a:pt x="2" y="1"/>
                </a:moveTo>
                <a:lnTo>
                  <a:pt x="9142346" y="1"/>
                </a:lnTo>
                <a:lnTo>
                  <a:pt x="9142346" y="1248492"/>
                </a:lnTo>
                <a:lnTo>
                  <a:pt x="2" y="1248492"/>
                </a:lnTo>
                <a:close/>
              </a:path>
            </a:pathLst>
          </a:custGeom>
        </p:spPr>
      </p:pic>
      <p:pic>
        <p:nvPicPr>
          <p:cNvPr id="17" name="Graphic 14">
            <a:extLst>
              <a:ext uri="{FF2B5EF4-FFF2-40B4-BE49-F238E27FC236}">
                <a16:creationId xmlns:a16="http://schemas.microsoft.com/office/drawing/2014/main" id="{D861703E-EADA-2D98-3717-3A07D68E91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539" y="5746248"/>
            <a:ext cx="3643796" cy="605056"/>
          </a:xfrm>
          <a:custGeom>
            <a:avLst/>
            <a:gdLst>
              <a:gd name="connsiteX0" fmla="*/ -1 w 3643796"/>
              <a:gd name="connsiteY0" fmla="*/ 3 h 605056"/>
              <a:gd name="connsiteX1" fmla="*/ 3643796 w 3643796"/>
              <a:gd name="connsiteY1" fmla="*/ 3 h 605056"/>
              <a:gd name="connsiteX2" fmla="*/ 3643796 w 3643796"/>
              <a:gd name="connsiteY2" fmla="*/ 605059 h 605056"/>
              <a:gd name="connsiteX3" fmla="*/ -1 w 3643796"/>
              <a:gd name="connsiteY3" fmla="*/ 605059 h 60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3796" h="605056">
                <a:moveTo>
                  <a:pt x="-1" y="3"/>
                </a:moveTo>
                <a:lnTo>
                  <a:pt x="3643796" y="3"/>
                </a:lnTo>
                <a:lnTo>
                  <a:pt x="3643796" y="605059"/>
                </a:lnTo>
                <a:lnTo>
                  <a:pt x="-1" y="605059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"/>
            <a:ext cx="10692130" cy="6452870"/>
          </a:xfrm>
          <a:custGeom>
            <a:avLst/>
            <a:gdLst/>
            <a:ahLst/>
            <a:cxnLst/>
            <a:rect l="l" t="t" r="r" b="b"/>
            <a:pathLst>
              <a:path w="10692130" h="6452870">
                <a:moveTo>
                  <a:pt x="10692001" y="6452253"/>
                </a:moveTo>
                <a:lnTo>
                  <a:pt x="0" y="6452253"/>
                </a:lnTo>
                <a:lnTo>
                  <a:pt x="0" y="0"/>
                </a:lnTo>
                <a:lnTo>
                  <a:pt x="10692001" y="0"/>
                </a:lnTo>
                <a:lnTo>
                  <a:pt x="10692001" y="6452253"/>
                </a:lnTo>
                <a:close/>
              </a:path>
            </a:pathLst>
          </a:custGeom>
          <a:solidFill>
            <a:srgbClr val="EAF1F9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57EFB14-C44B-39AD-68C6-67FA1E6841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1" y="1201677"/>
            <a:ext cx="7772400" cy="3891530"/>
          </a:xfrm>
          <a:prstGeom prst="rect">
            <a:avLst/>
          </a:prstGeom>
        </p:spPr>
      </p:pic>
      <p:pic>
        <p:nvPicPr>
          <p:cNvPr id="5" name="object 5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1" y="6713194"/>
            <a:ext cx="1712010" cy="537806"/>
          </a:xfrm>
          <a:prstGeom prst="rect">
            <a:avLst/>
          </a:prstGeom>
        </p:spPr>
      </p:pic>
      <p:grpSp>
        <p:nvGrpSpPr>
          <p:cNvPr id="6" name="object 6"/>
          <p:cNvGrpSpPr>
            <a:grpSpLocks noGrp="1" noUngrp="1" noRot="1" noMove="1" noResize="1"/>
          </p:cNvGrpSpPr>
          <p:nvPr/>
        </p:nvGrpSpPr>
        <p:grpSpPr>
          <a:xfrm>
            <a:off x="2859319" y="6713187"/>
            <a:ext cx="530225" cy="530860"/>
            <a:chOff x="2859319" y="6713187"/>
            <a:chExt cx="530225" cy="530860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59319" y="6713187"/>
              <a:ext cx="530225" cy="530860"/>
            </a:xfrm>
            <a:custGeom>
              <a:avLst/>
              <a:gdLst/>
              <a:ahLst/>
              <a:cxnLst/>
              <a:rect l="l" t="t" r="r" b="b"/>
              <a:pathLst>
                <a:path w="530225" h="530859">
                  <a:moveTo>
                    <a:pt x="530072" y="0"/>
                  </a:moveTo>
                  <a:lnTo>
                    <a:pt x="0" y="88"/>
                  </a:lnTo>
                  <a:lnTo>
                    <a:pt x="0" y="530250"/>
                  </a:lnTo>
                  <a:lnTo>
                    <a:pt x="530072" y="530250"/>
                  </a:lnTo>
                  <a:lnTo>
                    <a:pt x="530072" y="0"/>
                  </a:lnTo>
                  <a:close/>
                </a:path>
              </a:pathLst>
            </a:custGeom>
            <a:solidFill>
              <a:srgbClr val="49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3998" y="7033573"/>
              <a:ext cx="95478" cy="111099"/>
            </a:xfrm>
            <a:prstGeom prst="rect">
              <a:avLst/>
            </a:prstGeom>
          </p:spPr>
        </p:pic>
        <p:pic>
          <p:nvPicPr>
            <p:cNvPr id="9" name="object 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2585" y="7035959"/>
              <a:ext cx="79705" cy="107238"/>
            </a:xfrm>
            <a:prstGeom prst="rect">
              <a:avLst/>
            </a:prstGeom>
          </p:spPr>
        </p:pic>
        <p:pic>
          <p:nvPicPr>
            <p:cNvPr id="10" name="object 1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1605" y="7033654"/>
              <a:ext cx="97510" cy="109537"/>
            </a:xfrm>
            <a:prstGeom prst="rect">
              <a:avLst/>
            </a:prstGeom>
          </p:spPr>
        </p:pic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60390" y="6714355"/>
              <a:ext cx="387985" cy="429259"/>
            </a:xfrm>
            <a:custGeom>
              <a:avLst/>
              <a:gdLst/>
              <a:ahLst/>
              <a:cxnLst/>
              <a:rect l="l" t="t" r="r" b="b"/>
              <a:pathLst>
                <a:path w="387985" h="429259">
                  <a:moveTo>
                    <a:pt x="77939" y="321500"/>
                  </a:moveTo>
                  <a:lnTo>
                    <a:pt x="53517" y="321500"/>
                  </a:lnTo>
                  <a:lnTo>
                    <a:pt x="53517" y="428853"/>
                  </a:lnTo>
                  <a:lnTo>
                    <a:pt x="65443" y="428853"/>
                  </a:lnTo>
                  <a:lnTo>
                    <a:pt x="65443" y="332727"/>
                  </a:lnTo>
                  <a:lnTo>
                    <a:pt x="110192" y="332727"/>
                  </a:lnTo>
                  <a:lnTo>
                    <a:pt x="84893" y="321630"/>
                  </a:lnTo>
                  <a:lnTo>
                    <a:pt x="77939" y="321500"/>
                  </a:lnTo>
                  <a:close/>
                </a:path>
                <a:path w="387985" h="429259">
                  <a:moveTo>
                    <a:pt x="110192" y="332727"/>
                  </a:moveTo>
                  <a:lnTo>
                    <a:pt x="76669" y="332727"/>
                  </a:lnTo>
                  <a:lnTo>
                    <a:pt x="86939" y="333195"/>
                  </a:lnTo>
                  <a:lnTo>
                    <a:pt x="95910" y="335538"/>
                  </a:lnTo>
                  <a:lnTo>
                    <a:pt x="102262" y="341165"/>
                  </a:lnTo>
                  <a:lnTo>
                    <a:pt x="104673" y="351485"/>
                  </a:lnTo>
                  <a:lnTo>
                    <a:pt x="102823" y="360438"/>
                  </a:lnTo>
                  <a:lnTo>
                    <a:pt x="102712" y="360975"/>
                  </a:lnTo>
                  <a:lnTo>
                    <a:pt x="97408" y="366896"/>
                  </a:lnTo>
                  <a:lnTo>
                    <a:pt x="89628" y="369941"/>
                  </a:lnTo>
                  <a:lnTo>
                    <a:pt x="80238" y="370801"/>
                  </a:lnTo>
                  <a:lnTo>
                    <a:pt x="69456" y="370801"/>
                  </a:lnTo>
                  <a:lnTo>
                    <a:pt x="109520" y="428853"/>
                  </a:lnTo>
                  <a:lnTo>
                    <a:pt x="124126" y="428853"/>
                  </a:lnTo>
                  <a:lnTo>
                    <a:pt x="90449" y="381012"/>
                  </a:lnTo>
                  <a:lnTo>
                    <a:pt x="96240" y="380403"/>
                  </a:lnTo>
                  <a:lnTo>
                    <a:pt x="101765" y="378193"/>
                  </a:lnTo>
                  <a:lnTo>
                    <a:pt x="106387" y="374637"/>
                  </a:lnTo>
                  <a:lnTo>
                    <a:pt x="113004" y="368833"/>
                  </a:lnTo>
                  <a:lnTo>
                    <a:pt x="116763" y="360438"/>
                  </a:lnTo>
                  <a:lnTo>
                    <a:pt x="116646" y="351485"/>
                  </a:lnTo>
                  <a:lnTo>
                    <a:pt x="115944" y="344549"/>
                  </a:lnTo>
                  <a:lnTo>
                    <a:pt x="113593" y="337926"/>
                  </a:lnTo>
                  <a:lnTo>
                    <a:pt x="110192" y="332727"/>
                  </a:lnTo>
                  <a:close/>
                </a:path>
                <a:path w="387985" h="429259">
                  <a:moveTo>
                    <a:pt x="0" y="263372"/>
                  </a:moveTo>
                  <a:lnTo>
                    <a:pt x="0" y="269760"/>
                  </a:lnTo>
                  <a:lnTo>
                    <a:pt x="47895" y="270640"/>
                  </a:lnTo>
                  <a:lnTo>
                    <a:pt x="94618" y="265495"/>
                  </a:lnTo>
                  <a:lnTo>
                    <a:pt x="99515" y="264317"/>
                  </a:lnTo>
                  <a:lnTo>
                    <a:pt x="46945" y="264317"/>
                  </a:lnTo>
                  <a:lnTo>
                    <a:pt x="0" y="263372"/>
                  </a:lnTo>
                  <a:close/>
                </a:path>
                <a:path w="387985" h="429259">
                  <a:moveTo>
                    <a:pt x="387734" y="0"/>
                  </a:moveTo>
                  <a:lnTo>
                    <a:pt x="381114" y="0"/>
                  </a:lnTo>
                  <a:lnTo>
                    <a:pt x="365397" y="44246"/>
                  </a:lnTo>
                  <a:lnTo>
                    <a:pt x="344569" y="85349"/>
                  </a:lnTo>
                  <a:lnTo>
                    <a:pt x="319070" y="123002"/>
                  </a:lnTo>
                  <a:lnTo>
                    <a:pt x="289343" y="156900"/>
                  </a:lnTo>
                  <a:lnTo>
                    <a:pt x="255829" y="186737"/>
                  </a:lnTo>
                  <a:lnTo>
                    <a:pt x="218972" y="212208"/>
                  </a:lnTo>
                  <a:lnTo>
                    <a:pt x="179213" y="233007"/>
                  </a:lnTo>
                  <a:lnTo>
                    <a:pt x="136994" y="248828"/>
                  </a:lnTo>
                  <a:lnTo>
                    <a:pt x="92758" y="259367"/>
                  </a:lnTo>
                  <a:lnTo>
                    <a:pt x="46945" y="264317"/>
                  </a:lnTo>
                  <a:lnTo>
                    <a:pt x="99515" y="264317"/>
                  </a:lnTo>
                  <a:lnTo>
                    <a:pt x="139715" y="254641"/>
                  </a:lnTo>
                  <a:lnTo>
                    <a:pt x="182735" y="238390"/>
                  </a:lnTo>
                  <a:lnTo>
                    <a:pt x="223226" y="217058"/>
                  </a:lnTo>
                  <a:lnTo>
                    <a:pt x="260736" y="190960"/>
                  </a:lnTo>
                  <a:lnTo>
                    <a:pt x="294812" y="160409"/>
                  </a:lnTo>
                  <a:lnTo>
                    <a:pt x="325003" y="125721"/>
                  </a:lnTo>
                  <a:lnTo>
                    <a:pt x="350857" y="87209"/>
                  </a:lnTo>
                  <a:lnTo>
                    <a:pt x="371921" y="45189"/>
                  </a:lnTo>
                  <a:lnTo>
                    <a:pt x="3877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47793" y="7034716"/>
            <a:ext cx="562610" cy="114935"/>
          </a:xfrm>
          <a:custGeom>
            <a:avLst/>
            <a:gdLst/>
            <a:ahLst/>
            <a:cxnLst/>
            <a:rect l="l" t="t" r="r" b="b"/>
            <a:pathLst>
              <a:path w="562610" h="114934">
                <a:moveTo>
                  <a:pt x="57442" y="1828"/>
                </a:moveTo>
                <a:lnTo>
                  <a:pt x="0" y="1828"/>
                </a:lnTo>
                <a:lnTo>
                  <a:pt x="0" y="112585"/>
                </a:lnTo>
                <a:lnTo>
                  <a:pt x="57442" y="112585"/>
                </a:lnTo>
                <a:lnTo>
                  <a:pt x="57442" y="100977"/>
                </a:lnTo>
                <a:lnTo>
                  <a:pt x="12268" y="100977"/>
                </a:lnTo>
                <a:lnTo>
                  <a:pt x="12268" y="57950"/>
                </a:lnTo>
                <a:lnTo>
                  <a:pt x="56108" y="57950"/>
                </a:lnTo>
                <a:lnTo>
                  <a:pt x="56108" y="46342"/>
                </a:lnTo>
                <a:lnTo>
                  <a:pt x="12268" y="46342"/>
                </a:lnTo>
                <a:lnTo>
                  <a:pt x="12268" y="13436"/>
                </a:lnTo>
                <a:lnTo>
                  <a:pt x="57442" y="13436"/>
                </a:lnTo>
                <a:lnTo>
                  <a:pt x="57442" y="1828"/>
                </a:lnTo>
                <a:close/>
              </a:path>
              <a:path w="562610" h="114934">
                <a:moveTo>
                  <a:pt x="97129" y="1828"/>
                </a:moveTo>
                <a:lnTo>
                  <a:pt x="84861" y="1828"/>
                </a:lnTo>
                <a:lnTo>
                  <a:pt x="84861" y="73075"/>
                </a:lnTo>
                <a:lnTo>
                  <a:pt x="84997" y="76835"/>
                </a:lnTo>
                <a:lnTo>
                  <a:pt x="85111" y="79988"/>
                </a:lnTo>
                <a:lnTo>
                  <a:pt x="114132" y="113530"/>
                </a:lnTo>
                <a:lnTo>
                  <a:pt x="124218" y="114579"/>
                </a:lnTo>
                <a:lnTo>
                  <a:pt x="134304" y="113530"/>
                </a:lnTo>
                <a:lnTo>
                  <a:pt x="143221" y="110537"/>
                </a:lnTo>
                <a:lnTo>
                  <a:pt x="150732" y="105835"/>
                </a:lnTo>
                <a:lnTo>
                  <a:pt x="153454" y="102971"/>
                </a:lnTo>
                <a:lnTo>
                  <a:pt x="118071" y="102971"/>
                </a:lnTo>
                <a:lnTo>
                  <a:pt x="110426" y="100482"/>
                </a:lnTo>
                <a:lnTo>
                  <a:pt x="97194" y="73075"/>
                </a:lnTo>
                <a:lnTo>
                  <a:pt x="97129" y="1828"/>
                </a:lnTo>
                <a:close/>
              </a:path>
              <a:path w="562610" h="114934">
                <a:moveTo>
                  <a:pt x="163576" y="1828"/>
                </a:moveTo>
                <a:lnTo>
                  <a:pt x="151295" y="1828"/>
                </a:lnTo>
                <a:lnTo>
                  <a:pt x="151230" y="73075"/>
                </a:lnTo>
                <a:lnTo>
                  <a:pt x="151157" y="76835"/>
                </a:lnTo>
                <a:lnTo>
                  <a:pt x="130365" y="102971"/>
                </a:lnTo>
                <a:lnTo>
                  <a:pt x="153454" y="102971"/>
                </a:lnTo>
                <a:lnTo>
                  <a:pt x="163576" y="73075"/>
                </a:lnTo>
                <a:lnTo>
                  <a:pt x="163576" y="1828"/>
                </a:lnTo>
                <a:close/>
              </a:path>
              <a:path w="562610" h="114934">
                <a:moveTo>
                  <a:pt x="216154" y="1828"/>
                </a:moveTo>
                <a:lnTo>
                  <a:pt x="198399" y="1828"/>
                </a:lnTo>
                <a:lnTo>
                  <a:pt x="198399" y="112585"/>
                </a:lnTo>
                <a:lnTo>
                  <a:pt x="210667" y="112585"/>
                </a:lnTo>
                <a:lnTo>
                  <a:pt x="210667" y="64096"/>
                </a:lnTo>
                <a:lnTo>
                  <a:pt x="228005" y="64096"/>
                </a:lnTo>
                <a:lnTo>
                  <a:pt x="227291" y="63093"/>
                </a:lnTo>
                <a:lnTo>
                  <a:pt x="238727" y="60216"/>
                </a:lnTo>
                <a:lnTo>
                  <a:pt x="247527" y="53741"/>
                </a:lnTo>
                <a:lnTo>
                  <a:pt x="247882" y="53149"/>
                </a:lnTo>
                <a:lnTo>
                  <a:pt x="210667" y="53149"/>
                </a:lnTo>
                <a:lnTo>
                  <a:pt x="210667" y="13436"/>
                </a:lnTo>
                <a:lnTo>
                  <a:pt x="248733" y="13436"/>
                </a:lnTo>
                <a:lnTo>
                  <a:pt x="247696" y="11961"/>
                </a:lnTo>
                <a:lnTo>
                  <a:pt x="243078" y="7962"/>
                </a:lnTo>
                <a:lnTo>
                  <a:pt x="236419" y="4625"/>
                </a:lnTo>
                <a:lnTo>
                  <a:pt x="229306" y="2781"/>
                </a:lnTo>
                <a:lnTo>
                  <a:pt x="222348" y="1994"/>
                </a:lnTo>
                <a:lnTo>
                  <a:pt x="216154" y="1828"/>
                </a:lnTo>
                <a:close/>
              </a:path>
              <a:path w="562610" h="114934">
                <a:moveTo>
                  <a:pt x="228005" y="64096"/>
                </a:moveTo>
                <a:lnTo>
                  <a:pt x="213829" y="64096"/>
                </a:lnTo>
                <a:lnTo>
                  <a:pt x="247561" y="112585"/>
                </a:lnTo>
                <a:lnTo>
                  <a:pt x="262496" y="112585"/>
                </a:lnTo>
                <a:lnTo>
                  <a:pt x="228005" y="64096"/>
                </a:lnTo>
                <a:close/>
              </a:path>
              <a:path w="562610" h="114934">
                <a:moveTo>
                  <a:pt x="248733" y="13436"/>
                </a:moveTo>
                <a:lnTo>
                  <a:pt x="223469" y="13436"/>
                </a:lnTo>
                <a:lnTo>
                  <a:pt x="229120" y="13766"/>
                </a:lnTo>
                <a:lnTo>
                  <a:pt x="241084" y="20574"/>
                </a:lnTo>
                <a:lnTo>
                  <a:pt x="242912" y="26733"/>
                </a:lnTo>
                <a:lnTo>
                  <a:pt x="242912" y="32880"/>
                </a:lnTo>
                <a:lnTo>
                  <a:pt x="241245" y="41512"/>
                </a:lnTo>
                <a:lnTo>
                  <a:pt x="236429" y="47872"/>
                </a:lnTo>
                <a:lnTo>
                  <a:pt x="228746" y="51804"/>
                </a:lnTo>
                <a:lnTo>
                  <a:pt x="218478" y="53149"/>
                </a:lnTo>
                <a:lnTo>
                  <a:pt x="247882" y="53149"/>
                </a:lnTo>
                <a:lnTo>
                  <a:pt x="253182" y="44307"/>
                </a:lnTo>
                <a:lnTo>
                  <a:pt x="255124" y="32880"/>
                </a:lnTo>
                <a:lnTo>
                  <a:pt x="255181" y="32550"/>
                </a:lnTo>
                <a:lnTo>
                  <a:pt x="254199" y="24336"/>
                </a:lnTo>
                <a:lnTo>
                  <a:pt x="251553" y="17446"/>
                </a:lnTo>
                <a:lnTo>
                  <a:pt x="248733" y="13436"/>
                </a:lnTo>
                <a:close/>
              </a:path>
              <a:path w="562610" h="114934">
                <a:moveTo>
                  <a:pt x="337007" y="0"/>
                </a:moveTo>
                <a:lnTo>
                  <a:pt x="314545" y="4302"/>
                </a:lnTo>
                <a:lnTo>
                  <a:pt x="296233" y="16248"/>
                </a:lnTo>
                <a:lnTo>
                  <a:pt x="283904" y="34391"/>
                </a:lnTo>
                <a:lnTo>
                  <a:pt x="279387" y="57289"/>
                </a:lnTo>
                <a:lnTo>
                  <a:pt x="283880" y="80117"/>
                </a:lnTo>
                <a:lnTo>
                  <a:pt x="296171" y="98269"/>
                </a:lnTo>
                <a:lnTo>
                  <a:pt x="314475" y="110253"/>
                </a:lnTo>
                <a:lnTo>
                  <a:pt x="337007" y="114579"/>
                </a:lnTo>
                <a:lnTo>
                  <a:pt x="359538" y="110253"/>
                </a:lnTo>
                <a:lnTo>
                  <a:pt x="370660" y="102971"/>
                </a:lnTo>
                <a:lnTo>
                  <a:pt x="337007" y="102971"/>
                </a:lnTo>
                <a:lnTo>
                  <a:pt x="319460" y="99409"/>
                </a:lnTo>
                <a:lnTo>
                  <a:pt x="305152" y="89665"/>
                </a:lnTo>
                <a:lnTo>
                  <a:pt x="295516" y="75153"/>
                </a:lnTo>
                <a:lnTo>
                  <a:pt x="291985" y="57289"/>
                </a:lnTo>
                <a:lnTo>
                  <a:pt x="295516" y="39430"/>
                </a:lnTo>
                <a:lnTo>
                  <a:pt x="305152" y="24918"/>
                </a:lnTo>
                <a:lnTo>
                  <a:pt x="319460" y="15171"/>
                </a:lnTo>
                <a:lnTo>
                  <a:pt x="337007" y="11607"/>
                </a:lnTo>
                <a:lnTo>
                  <a:pt x="370662" y="11607"/>
                </a:lnTo>
                <a:lnTo>
                  <a:pt x="359463" y="4302"/>
                </a:lnTo>
                <a:lnTo>
                  <a:pt x="337007" y="0"/>
                </a:lnTo>
                <a:close/>
              </a:path>
              <a:path w="562610" h="114934">
                <a:moveTo>
                  <a:pt x="370662" y="11607"/>
                </a:moveTo>
                <a:lnTo>
                  <a:pt x="337007" y="11607"/>
                </a:lnTo>
                <a:lnTo>
                  <a:pt x="354553" y="15171"/>
                </a:lnTo>
                <a:lnTo>
                  <a:pt x="368861" y="24918"/>
                </a:lnTo>
                <a:lnTo>
                  <a:pt x="378498" y="39430"/>
                </a:lnTo>
                <a:lnTo>
                  <a:pt x="382028" y="57289"/>
                </a:lnTo>
                <a:lnTo>
                  <a:pt x="378498" y="75153"/>
                </a:lnTo>
                <a:lnTo>
                  <a:pt x="368861" y="89665"/>
                </a:lnTo>
                <a:lnTo>
                  <a:pt x="354553" y="99409"/>
                </a:lnTo>
                <a:lnTo>
                  <a:pt x="337007" y="102971"/>
                </a:lnTo>
                <a:lnTo>
                  <a:pt x="370660" y="102971"/>
                </a:lnTo>
                <a:lnTo>
                  <a:pt x="377842" y="98269"/>
                </a:lnTo>
                <a:lnTo>
                  <a:pt x="390133" y="80117"/>
                </a:lnTo>
                <a:lnTo>
                  <a:pt x="394627" y="57289"/>
                </a:lnTo>
                <a:lnTo>
                  <a:pt x="390108" y="34391"/>
                </a:lnTo>
                <a:lnTo>
                  <a:pt x="377775" y="16248"/>
                </a:lnTo>
                <a:lnTo>
                  <a:pt x="370662" y="11607"/>
                </a:lnTo>
                <a:close/>
              </a:path>
              <a:path w="562610" h="114934">
                <a:moveTo>
                  <a:pt x="443611" y="1828"/>
                </a:moveTo>
                <a:lnTo>
                  <a:pt x="423532" y="1828"/>
                </a:lnTo>
                <a:lnTo>
                  <a:pt x="423532" y="112585"/>
                </a:lnTo>
                <a:lnTo>
                  <a:pt x="435800" y="112585"/>
                </a:lnTo>
                <a:lnTo>
                  <a:pt x="435800" y="64427"/>
                </a:lnTo>
                <a:lnTo>
                  <a:pt x="446608" y="64427"/>
                </a:lnTo>
                <a:lnTo>
                  <a:pt x="462732" y="61772"/>
                </a:lnTo>
                <a:lnTo>
                  <a:pt x="473589" y="54759"/>
                </a:lnTo>
                <a:lnTo>
                  <a:pt x="474784" y="52819"/>
                </a:lnTo>
                <a:lnTo>
                  <a:pt x="435800" y="52819"/>
                </a:lnTo>
                <a:lnTo>
                  <a:pt x="435800" y="13436"/>
                </a:lnTo>
                <a:lnTo>
                  <a:pt x="474894" y="13436"/>
                </a:lnTo>
                <a:lnTo>
                  <a:pt x="471525" y="9626"/>
                </a:lnTo>
                <a:lnTo>
                  <a:pt x="465579" y="5675"/>
                </a:lnTo>
                <a:lnTo>
                  <a:pt x="458944" y="3298"/>
                </a:lnTo>
                <a:lnTo>
                  <a:pt x="451621" y="2136"/>
                </a:lnTo>
                <a:lnTo>
                  <a:pt x="443611" y="1828"/>
                </a:lnTo>
                <a:close/>
              </a:path>
              <a:path w="562610" h="114934">
                <a:moveTo>
                  <a:pt x="474894" y="13436"/>
                </a:moveTo>
                <a:lnTo>
                  <a:pt x="444944" y="13436"/>
                </a:lnTo>
                <a:lnTo>
                  <a:pt x="452125" y="13971"/>
                </a:lnTo>
                <a:lnTo>
                  <a:pt x="460146" y="16470"/>
                </a:lnTo>
                <a:lnTo>
                  <a:pt x="466672" y="22271"/>
                </a:lnTo>
                <a:lnTo>
                  <a:pt x="469366" y="32715"/>
                </a:lnTo>
                <a:lnTo>
                  <a:pt x="467762" y="41251"/>
                </a:lnTo>
                <a:lnTo>
                  <a:pt x="463137" y="47563"/>
                </a:lnTo>
                <a:lnTo>
                  <a:pt x="455768" y="51476"/>
                </a:lnTo>
                <a:lnTo>
                  <a:pt x="445935" y="52819"/>
                </a:lnTo>
                <a:lnTo>
                  <a:pt x="474784" y="52819"/>
                </a:lnTo>
                <a:lnTo>
                  <a:pt x="479712" y="44817"/>
                </a:lnTo>
                <a:lnTo>
                  <a:pt x="481634" y="33375"/>
                </a:lnTo>
                <a:lnTo>
                  <a:pt x="481198" y="27696"/>
                </a:lnTo>
                <a:lnTo>
                  <a:pt x="479628" y="21491"/>
                </a:lnTo>
                <a:lnTo>
                  <a:pt x="476534" y="15291"/>
                </a:lnTo>
                <a:lnTo>
                  <a:pt x="474894" y="13436"/>
                </a:lnTo>
                <a:close/>
              </a:path>
              <a:path w="562610" h="114934">
                <a:moveTo>
                  <a:pt x="562203" y="1828"/>
                </a:moveTo>
                <a:lnTo>
                  <a:pt x="504761" y="1828"/>
                </a:lnTo>
                <a:lnTo>
                  <a:pt x="504761" y="112585"/>
                </a:lnTo>
                <a:lnTo>
                  <a:pt x="562203" y="112585"/>
                </a:lnTo>
                <a:lnTo>
                  <a:pt x="562203" y="100977"/>
                </a:lnTo>
                <a:lnTo>
                  <a:pt x="517029" y="100977"/>
                </a:lnTo>
                <a:lnTo>
                  <a:pt x="517029" y="57950"/>
                </a:lnTo>
                <a:lnTo>
                  <a:pt x="560882" y="57950"/>
                </a:lnTo>
                <a:lnTo>
                  <a:pt x="560882" y="46342"/>
                </a:lnTo>
                <a:lnTo>
                  <a:pt x="517029" y="46342"/>
                </a:lnTo>
                <a:lnTo>
                  <a:pt x="517029" y="13436"/>
                </a:lnTo>
                <a:lnTo>
                  <a:pt x="562203" y="13436"/>
                </a:lnTo>
                <a:lnTo>
                  <a:pt x="562203" y="182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302020" y="6806493"/>
            <a:ext cx="968375" cy="392430"/>
            <a:chOff x="7302020" y="6806493"/>
            <a:chExt cx="968375" cy="392430"/>
          </a:xfrm>
        </p:grpSpPr>
        <p:sp>
          <p:nvSpPr>
            <p:cNvPr id="14" name="object 14"/>
            <p:cNvSpPr/>
            <p:nvPr/>
          </p:nvSpPr>
          <p:spPr>
            <a:xfrm>
              <a:off x="7302020" y="6809178"/>
              <a:ext cx="389890" cy="386715"/>
            </a:xfrm>
            <a:custGeom>
              <a:avLst/>
              <a:gdLst/>
              <a:ahLst/>
              <a:cxnLst/>
              <a:rect l="l" t="t" r="r" b="b"/>
              <a:pathLst>
                <a:path w="389890" h="386715">
                  <a:moveTo>
                    <a:pt x="194945" y="0"/>
                  </a:moveTo>
                  <a:lnTo>
                    <a:pt x="157416" y="7574"/>
                  </a:lnTo>
                  <a:lnTo>
                    <a:pt x="126772" y="28233"/>
                  </a:lnTo>
                  <a:lnTo>
                    <a:pt x="106114" y="58877"/>
                  </a:lnTo>
                  <a:lnTo>
                    <a:pt x="98539" y="96405"/>
                  </a:lnTo>
                  <a:lnTo>
                    <a:pt x="96405" y="96405"/>
                  </a:lnTo>
                  <a:lnTo>
                    <a:pt x="58882" y="103988"/>
                  </a:lnTo>
                  <a:lnTo>
                    <a:pt x="28238" y="124664"/>
                  </a:lnTo>
                  <a:lnTo>
                    <a:pt x="7576" y="155325"/>
                  </a:lnTo>
                  <a:lnTo>
                    <a:pt x="0" y="192862"/>
                  </a:lnTo>
                  <a:lnTo>
                    <a:pt x="7576" y="230385"/>
                  </a:lnTo>
                  <a:lnTo>
                    <a:pt x="28238" y="261029"/>
                  </a:lnTo>
                  <a:lnTo>
                    <a:pt x="58882" y="281691"/>
                  </a:lnTo>
                  <a:lnTo>
                    <a:pt x="96405" y="289267"/>
                  </a:lnTo>
                  <a:lnTo>
                    <a:pt x="96405" y="290245"/>
                  </a:lnTo>
                  <a:lnTo>
                    <a:pt x="98539" y="290245"/>
                  </a:lnTo>
                  <a:lnTo>
                    <a:pt x="106114" y="327774"/>
                  </a:lnTo>
                  <a:lnTo>
                    <a:pt x="126772" y="358417"/>
                  </a:lnTo>
                  <a:lnTo>
                    <a:pt x="157416" y="379076"/>
                  </a:lnTo>
                  <a:lnTo>
                    <a:pt x="194945" y="386651"/>
                  </a:lnTo>
                  <a:lnTo>
                    <a:pt x="232473" y="379076"/>
                  </a:lnTo>
                  <a:lnTo>
                    <a:pt x="263117" y="358417"/>
                  </a:lnTo>
                  <a:lnTo>
                    <a:pt x="283775" y="327774"/>
                  </a:lnTo>
                  <a:lnTo>
                    <a:pt x="291350" y="290245"/>
                  </a:lnTo>
                  <a:lnTo>
                    <a:pt x="293484" y="290245"/>
                  </a:lnTo>
                  <a:lnTo>
                    <a:pt x="293484" y="289267"/>
                  </a:lnTo>
                  <a:lnTo>
                    <a:pt x="331012" y="281691"/>
                  </a:lnTo>
                  <a:lnTo>
                    <a:pt x="361656" y="261029"/>
                  </a:lnTo>
                  <a:lnTo>
                    <a:pt x="382315" y="230385"/>
                  </a:lnTo>
                  <a:lnTo>
                    <a:pt x="389890" y="192862"/>
                  </a:lnTo>
                  <a:lnTo>
                    <a:pt x="382315" y="155333"/>
                  </a:lnTo>
                  <a:lnTo>
                    <a:pt x="361656" y="124690"/>
                  </a:lnTo>
                  <a:lnTo>
                    <a:pt x="331012" y="104031"/>
                  </a:lnTo>
                  <a:lnTo>
                    <a:pt x="293484" y="96456"/>
                  </a:lnTo>
                  <a:lnTo>
                    <a:pt x="291350" y="96456"/>
                  </a:lnTo>
                  <a:lnTo>
                    <a:pt x="283775" y="58898"/>
                  </a:lnTo>
                  <a:lnTo>
                    <a:pt x="263117" y="28240"/>
                  </a:lnTo>
                  <a:lnTo>
                    <a:pt x="232473" y="7575"/>
                  </a:lnTo>
                  <a:lnTo>
                    <a:pt x="194945" y="0"/>
                  </a:lnTo>
                  <a:close/>
                </a:path>
              </a:pathLst>
            </a:custGeom>
            <a:solidFill>
              <a:srgbClr val="16B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91013" y="6806493"/>
              <a:ext cx="395605" cy="392430"/>
            </a:xfrm>
            <a:custGeom>
              <a:avLst/>
              <a:gdLst/>
              <a:ahLst/>
              <a:cxnLst/>
              <a:rect l="l" t="t" r="r" b="b"/>
              <a:pathLst>
                <a:path w="395604" h="392429">
                  <a:moveTo>
                    <a:pt x="197700" y="0"/>
                  </a:moveTo>
                  <a:lnTo>
                    <a:pt x="159659" y="7687"/>
                  </a:lnTo>
                  <a:lnTo>
                    <a:pt x="128582" y="28648"/>
                  </a:lnTo>
                  <a:lnTo>
                    <a:pt x="107623" y="59728"/>
                  </a:lnTo>
                  <a:lnTo>
                    <a:pt x="99936" y="97777"/>
                  </a:lnTo>
                  <a:lnTo>
                    <a:pt x="97764" y="97777"/>
                  </a:lnTo>
                  <a:lnTo>
                    <a:pt x="59702" y="105470"/>
                  </a:lnTo>
                  <a:lnTo>
                    <a:pt x="28627" y="126442"/>
                  </a:lnTo>
                  <a:lnTo>
                    <a:pt x="7680" y="157532"/>
                  </a:lnTo>
                  <a:lnTo>
                    <a:pt x="0" y="195579"/>
                  </a:lnTo>
                  <a:lnTo>
                    <a:pt x="7685" y="233628"/>
                  </a:lnTo>
                  <a:lnTo>
                    <a:pt x="28641" y="264709"/>
                  </a:lnTo>
                  <a:lnTo>
                    <a:pt x="59718" y="285669"/>
                  </a:lnTo>
                  <a:lnTo>
                    <a:pt x="97764" y="293357"/>
                  </a:lnTo>
                  <a:lnTo>
                    <a:pt x="97764" y="294335"/>
                  </a:lnTo>
                  <a:lnTo>
                    <a:pt x="99936" y="294335"/>
                  </a:lnTo>
                  <a:lnTo>
                    <a:pt x="107623" y="332397"/>
                  </a:lnTo>
                  <a:lnTo>
                    <a:pt x="128582" y="363472"/>
                  </a:lnTo>
                  <a:lnTo>
                    <a:pt x="159659" y="384419"/>
                  </a:lnTo>
                  <a:lnTo>
                    <a:pt x="197700" y="392099"/>
                  </a:lnTo>
                  <a:lnTo>
                    <a:pt x="235749" y="384414"/>
                  </a:lnTo>
                  <a:lnTo>
                    <a:pt x="266830" y="363458"/>
                  </a:lnTo>
                  <a:lnTo>
                    <a:pt x="287790" y="332381"/>
                  </a:lnTo>
                  <a:lnTo>
                    <a:pt x="295478" y="294335"/>
                  </a:lnTo>
                  <a:lnTo>
                    <a:pt x="297649" y="294335"/>
                  </a:lnTo>
                  <a:lnTo>
                    <a:pt x="297649" y="293357"/>
                  </a:lnTo>
                  <a:lnTo>
                    <a:pt x="335712" y="285669"/>
                  </a:lnTo>
                  <a:lnTo>
                    <a:pt x="366787" y="264709"/>
                  </a:lnTo>
                  <a:lnTo>
                    <a:pt x="387734" y="233628"/>
                  </a:lnTo>
                  <a:lnTo>
                    <a:pt x="395414" y="195579"/>
                  </a:lnTo>
                  <a:lnTo>
                    <a:pt x="387729" y="157538"/>
                  </a:lnTo>
                  <a:lnTo>
                    <a:pt x="366772" y="126461"/>
                  </a:lnTo>
                  <a:lnTo>
                    <a:pt x="335696" y="105502"/>
                  </a:lnTo>
                  <a:lnTo>
                    <a:pt x="297649" y="97815"/>
                  </a:lnTo>
                  <a:lnTo>
                    <a:pt x="295478" y="97815"/>
                  </a:lnTo>
                  <a:lnTo>
                    <a:pt x="287790" y="59728"/>
                  </a:lnTo>
                  <a:lnTo>
                    <a:pt x="266830" y="28638"/>
                  </a:lnTo>
                  <a:lnTo>
                    <a:pt x="235749" y="7682"/>
                  </a:lnTo>
                  <a:lnTo>
                    <a:pt x="197700" y="0"/>
                  </a:lnTo>
                  <a:close/>
                </a:path>
              </a:pathLst>
            </a:custGeom>
            <a:solidFill>
              <a:srgbClr val="2D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82808" y="6806493"/>
              <a:ext cx="395605" cy="392430"/>
            </a:xfrm>
            <a:custGeom>
              <a:avLst/>
              <a:gdLst/>
              <a:ahLst/>
              <a:cxnLst/>
              <a:rect l="l" t="t" r="r" b="b"/>
              <a:pathLst>
                <a:path w="395604" h="392429">
                  <a:moveTo>
                    <a:pt x="197700" y="0"/>
                  </a:moveTo>
                  <a:lnTo>
                    <a:pt x="159659" y="7687"/>
                  </a:lnTo>
                  <a:lnTo>
                    <a:pt x="128582" y="28648"/>
                  </a:lnTo>
                  <a:lnTo>
                    <a:pt x="107623" y="59728"/>
                  </a:lnTo>
                  <a:lnTo>
                    <a:pt x="99936" y="97777"/>
                  </a:lnTo>
                  <a:lnTo>
                    <a:pt x="97764" y="97777"/>
                  </a:lnTo>
                  <a:lnTo>
                    <a:pt x="59702" y="105470"/>
                  </a:lnTo>
                  <a:lnTo>
                    <a:pt x="28627" y="126442"/>
                  </a:lnTo>
                  <a:lnTo>
                    <a:pt x="7680" y="157532"/>
                  </a:lnTo>
                  <a:lnTo>
                    <a:pt x="0" y="195579"/>
                  </a:lnTo>
                  <a:lnTo>
                    <a:pt x="7685" y="233628"/>
                  </a:lnTo>
                  <a:lnTo>
                    <a:pt x="28641" y="264709"/>
                  </a:lnTo>
                  <a:lnTo>
                    <a:pt x="59718" y="285669"/>
                  </a:lnTo>
                  <a:lnTo>
                    <a:pt x="97764" y="293357"/>
                  </a:lnTo>
                  <a:lnTo>
                    <a:pt x="97764" y="294335"/>
                  </a:lnTo>
                  <a:lnTo>
                    <a:pt x="99936" y="294335"/>
                  </a:lnTo>
                  <a:lnTo>
                    <a:pt x="107623" y="332397"/>
                  </a:lnTo>
                  <a:lnTo>
                    <a:pt x="128582" y="363472"/>
                  </a:lnTo>
                  <a:lnTo>
                    <a:pt x="159659" y="384419"/>
                  </a:lnTo>
                  <a:lnTo>
                    <a:pt x="197700" y="392099"/>
                  </a:lnTo>
                  <a:lnTo>
                    <a:pt x="235749" y="384414"/>
                  </a:lnTo>
                  <a:lnTo>
                    <a:pt x="266830" y="363458"/>
                  </a:lnTo>
                  <a:lnTo>
                    <a:pt x="287790" y="332381"/>
                  </a:lnTo>
                  <a:lnTo>
                    <a:pt x="295478" y="294335"/>
                  </a:lnTo>
                  <a:lnTo>
                    <a:pt x="297649" y="294335"/>
                  </a:lnTo>
                  <a:lnTo>
                    <a:pt x="297649" y="293357"/>
                  </a:lnTo>
                  <a:lnTo>
                    <a:pt x="335712" y="285669"/>
                  </a:lnTo>
                  <a:lnTo>
                    <a:pt x="366787" y="264709"/>
                  </a:lnTo>
                  <a:lnTo>
                    <a:pt x="387734" y="233628"/>
                  </a:lnTo>
                  <a:lnTo>
                    <a:pt x="395414" y="195579"/>
                  </a:lnTo>
                  <a:lnTo>
                    <a:pt x="387729" y="157538"/>
                  </a:lnTo>
                  <a:lnTo>
                    <a:pt x="366772" y="126461"/>
                  </a:lnTo>
                  <a:lnTo>
                    <a:pt x="335696" y="105502"/>
                  </a:lnTo>
                  <a:lnTo>
                    <a:pt x="297649" y="97815"/>
                  </a:lnTo>
                  <a:lnTo>
                    <a:pt x="295478" y="97815"/>
                  </a:lnTo>
                  <a:lnTo>
                    <a:pt x="287790" y="59728"/>
                  </a:lnTo>
                  <a:lnTo>
                    <a:pt x="266830" y="28638"/>
                  </a:lnTo>
                  <a:lnTo>
                    <a:pt x="235749" y="7682"/>
                  </a:lnTo>
                  <a:lnTo>
                    <a:pt x="197700" y="0"/>
                  </a:lnTo>
                  <a:close/>
                </a:path>
              </a:pathLst>
            </a:custGeom>
            <a:solidFill>
              <a:srgbClr val="FF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74603" y="6806493"/>
              <a:ext cx="395605" cy="392430"/>
            </a:xfrm>
            <a:custGeom>
              <a:avLst/>
              <a:gdLst/>
              <a:ahLst/>
              <a:cxnLst/>
              <a:rect l="l" t="t" r="r" b="b"/>
              <a:pathLst>
                <a:path w="395604" h="392429">
                  <a:moveTo>
                    <a:pt x="197700" y="0"/>
                  </a:moveTo>
                  <a:lnTo>
                    <a:pt x="159659" y="7687"/>
                  </a:lnTo>
                  <a:lnTo>
                    <a:pt x="128582" y="28648"/>
                  </a:lnTo>
                  <a:lnTo>
                    <a:pt x="107623" y="59728"/>
                  </a:lnTo>
                  <a:lnTo>
                    <a:pt x="99936" y="97777"/>
                  </a:lnTo>
                  <a:lnTo>
                    <a:pt x="97764" y="97777"/>
                  </a:lnTo>
                  <a:lnTo>
                    <a:pt x="59702" y="105470"/>
                  </a:lnTo>
                  <a:lnTo>
                    <a:pt x="28627" y="126442"/>
                  </a:lnTo>
                  <a:lnTo>
                    <a:pt x="7680" y="157532"/>
                  </a:lnTo>
                  <a:lnTo>
                    <a:pt x="0" y="195579"/>
                  </a:lnTo>
                  <a:lnTo>
                    <a:pt x="7685" y="233628"/>
                  </a:lnTo>
                  <a:lnTo>
                    <a:pt x="28641" y="264709"/>
                  </a:lnTo>
                  <a:lnTo>
                    <a:pt x="59718" y="285669"/>
                  </a:lnTo>
                  <a:lnTo>
                    <a:pt x="97764" y="293357"/>
                  </a:lnTo>
                  <a:lnTo>
                    <a:pt x="97764" y="294335"/>
                  </a:lnTo>
                  <a:lnTo>
                    <a:pt x="99936" y="294335"/>
                  </a:lnTo>
                  <a:lnTo>
                    <a:pt x="107623" y="332397"/>
                  </a:lnTo>
                  <a:lnTo>
                    <a:pt x="128582" y="363472"/>
                  </a:lnTo>
                  <a:lnTo>
                    <a:pt x="159659" y="384419"/>
                  </a:lnTo>
                  <a:lnTo>
                    <a:pt x="197700" y="392099"/>
                  </a:lnTo>
                  <a:lnTo>
                    <a:pt x="235749" y="384414"/>
                  </a:lnTo>
                  <a:lnTo>
                    <a:pt x="266830" y="363458"/>
                  </a:lnTo>
                  <a:lnTo>
                    <a:pt x="287790" y="332381"/>
                  </a:lnTo>
                  <a:lnTo>
                    <a:pt x="295478" y="294335"/>
                  </a:lnTo>
                  <a:lnTo>
                    <a:pt x="297649" y="294335"/>
                  </a:lnTo>
                  <a:lnTo>
                    <a:pt x="297649" y="293357"/>
                  </a:lnTo>
                  <a:lnTo>
                    <a:pt x="335712" y="285669"/>
                  </a:lnTo>
                  <a:lnTo>
                    <a:pt x="366787" y="264709"/>
                  </a:lnTo>
                  <a:lnTo>
                    <a:pt x="387734" y="233628"/>
                  </a:lnTo>
                  <a:lnTo>
                    <a:pt x="395414" y="195579"/>
                  </a:lnTo>
                  <a:lnTo>
                    <a:pt x="387729" y="157538"/>
                  </a:lnTo>
                  <a:lnTo>
                    <a:pt x="366772" y="126461"/>
                  </a:lnTo>
                  <a:lnTo>
                    <a:pt x="335696" y="105502"/>
                  </a:lnTo>
                  <a:lnTo>
                    <a:pt x="297649" y="97815"/>
                  </a:lnTo>
                  <a:lnTo>
                    <a:pt x="295478" y="97815"/>
                  </a:lnTo>
                  <a:lnTo>
                    <a:pt x="287790" y="59728"/>
                  </a:lnTo>
                  <a:lnTo>
                    <a:pt x="266830" y="28638"/>
                  </a:lnTo>
                  <a:lnTo>
                    <a:pt x="235749" y="7682"/>
                  </a:lnTo>
                  <a:lnTo>
                    <a:pt x="197700" y="0"/>
                  </a:lnTo>
                  <a:close/>
                </a:path>
              </a:pathLst>
            </a:custGeom>
            <a:solidFill>
              <a:srgbClr val="EF3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8326315" y="6762746"/>
            <a:ext cx="258445" cy="395605"/>
          </a:xfrm>
          <a:custGeom>
            <a:avLst/>
            <a:gdLst/>
            <a:ahLst/>
            <a:cxnLst/>
            <a:rect l="l" t="t" r="r" b="b"/>
            <a:pathLst>
              <a:path w="258445" h="395604">
                <a:moveTo>
                  <a:pt x="114552" y="107378"/>
                </a:moveTo>
                <a:lnTo>
                  <a:pt x="60733" y="118114"/>
                </a:lnTo>
                <a:lnTo>
                  <a:pt x="25678" y="150329"/>
                </a:lnTo>
                <a:lnTo>
                  <a:pt x="6436" y="197099"/>
                </a:lnTo>
                <a:lnTo>
                  <a:pt x="24" y="251462"/>
                </a:lnTo>
                <a:lnTo>
                  <a:pt x="0" y="251886"/>
                </a:lnTo>
                <a:lnTo>
                  <a:pt x="1578" y="279553"/>
                </a:lnTo>
                <a:lnTo>
                  <a:pt x="6274" y="305148"/>
                </a:lnTo>
                <a:lnTo>
                  <a:pt x="6391" y="305787"/>
                </a:lnTo>
                <a:lnTo>
                  <a:pt x="25640" y="352551"/>
                </a:lnTo>
                <a:lnTo>
                  <a:pt x="60690" y="384805"/>
                </a:lnTo>
                <a:lnTo>
                  <a:pt x="114514" y="395541"/>
                </a:lnTo>
                <a:lnTo>
                  <a:pt x="126173" y="395118"/>
                </a:lnTo>
                <a:lnTo>
                  <a:pt x="164343" y="384257"/>
                </a:lnTo>
                <a:lnTo>
                  <a:pt x="187133" y="359067"/>
                </a:lnTo>
                <a:lnTo>
                  <a:pt x="258050" y="359067"/>
                </a:lnTo>
                <a:lnTo>
                  <a:pt x="258050" y="343700"/>
                </a:lnTo>
                <a:lnTo>
                  <a:pt x="137628" y="343700"/>
                </a:lnTo>
                <a:lnTo>
                  <a:pt x="120838" y="342136"/>
                </a:lnTo>
                <a:lnTo>
                  <a:pt x="89571" y="318719"/>
                </a:lnTo>
                <a:lnTo>
                  <a:pt x="78997" y="271500"/>
                </a:lnTo>
                <a:lnTo>
                  <a:pt x="78295" y="251462"/>
                </a:lnTo>
                <a:lnTo>
                  <a:pt x="78997" y="231381"/>
                </a:lnTo>
                <a:lnTo>
                  <a:pt x="89571" y="184175"/>
                </a:lnTo>
                <a:lnTo>
                  <a:pt x="120838" y="160745"/>
                </a:lnTo>
                <a:lnTo>
                  <a:pt x="258050" y="159181"/>
                </a:lnTo>
                <a:lnTo>
                  <a:pt x="258050" y="143865"/>
                </a:lnTo>
                <a:lnTo>
                  <a:pt x="187171" y="143865"/>
                </a:lnTo>
                <a:lnTo>
                  <a:pt x="179979" y="133490"/>
                </a:lnTo>
                <a:lnTo>
                  <a:pt x="172385" y="125093"/>
                </a:lnTo>
                <a:lnTo>
                  <a:pt x="137009" y="109097"/>
                </a:lnTo>
                <a:lnTo>
                  <a:pt x="126219" y="107808"/>
                </a:lnTo>
                <a:lnTo>
                  <a:pt x="114552" y="107378"/>
                </a:lnTo>
                <a:close/>
              </a:path>
              <a:path w="258445" h="395604">
                <a:moveTo>
                  <a:pt x="258050" y="359067"/>
                </a:moveTo>
                <a:lnTo>
                  <a:pt x="187133" y="359067"/>
                </a:lnTo>
                <a:lnTo>
                  <a:pt x="187133" y="384987"/>
                </a:lnTo>
                <a:lnTo>
                  <a:pt x="191552" y="390270"/>
                </a:lnTo>
                <a:lnTo>
                  <a:pt x="252766" y="390270"/>
                </a:lnTo>
                <a:lnTo>
                  <a:pt x="258012" y="384987"/>
                </a:lnTo>
                <a:lnTo>
                  <a:pt x="258050" y="359067"/>
                </a:lnTo>
                <a:close/>
              </a:path>
              <a:path w="258445" h="395604">
                <a:moveTo>
                  <a:pt x="258050" y="159181"/>
                </a:moveTo>
                <a:lnTo>
                  <a:pt x="137628" y="159181"/>
                </a:lnTo>
                <a:lnTo>
                  <a:pt x="147480" y="160579"/>
                </a:lnTo>
                <a:lnTo>
                  <a:pt x="156594" y="164771"/>
                </a:lnTo>
                <a:lnTo>
                  <a:pt x="183532" y="207202"/>
                </a:lnTo>
                <a:lnTo>
                  <a:pt x="187171" y="239547"/>
                </a:lnTo>
                <a:lnTo>
                  <a:pt x="187171" y="263334"/>
                </a:lnTo>
                <a:lnTo>
                  <a:pt x="178984" y="309356"/>
                </a:lnTo>
                <a:lnTo>
                  <a:pt x="147480" y="342304"/>
                </a:lnTo>
                <a:lnTo>
                  <a:pt x="137628" y="343700"/>
                </a:lnTo>
                <a:lnTo>
                  <a:pt x="258050" y="343700"/>
                </a:lnTo>
                <a:lnTo>
                  <a:pt x="258050" y="159181"/>
                </a:lnTo>
                <a:close/>
              </a:path>
              <a:path w="258445" h="395604">
                <a:moveTo>
                  <a:pt x="252982" y="0"/>
                </a:moveTo>
                <a:lnTo>
                  <a:pt x="192238" y="0"/>
                </a:lnTo>
                <a:lnTo>
                  <a:pt x="187171" y="5270"/>
                </a:lnTo>
                <a:lnTo>
                  <a:pt x="187257" y="131536"/>
                </a:lnTo>
                <a:lnTo>
                  <a:pt x="187514" y="136791"/>
                </a:lnTo>
                <a:lnTo>
                  <a:pt x="188238" y="143865"/>
                </a:lnTo>
                <a:lnTo>
                  <a:pt x="258050" y="143865"/>
                </a:lnTo>
                <a:lnTo>
                  <a:pt x="258050" y="5270"/>
                </a:lnTo>
                <a:lnTo>
                  <a:pt x="252982" y="0"/>
                </a:lnTo>
                <a:close/>
              </a:path>
            </a:pathLst>
          </a:custGeom>
          <a:solidFill>
            <a:srgbClr val="2D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1486" y="6870051"/>
            <a:ext cx="559435" cy="288925"/>
          </a:xfrm>
          <a:custGeom>
            <a:avLst/>
            <a:gdLst/>
            <a:ahLst/>
            <a:cxnLst/>
            <a:rect l="l" t="t" r="r" b="b"/>
            <a:pathLst>
              <a:path w="559434" h="288925">
                <a:moveTo>
                  <a:pt x="267550" y="154000"/>
                </a:moveTo>
                <a:lnTo>
                  <a:pt x="265430" y="116967"/>
                </a:lnTo>
                <a:lnTo>
                  <a:pt x="265404" y="116319"/>
                </a:lnTo>
                <a:lnTo>
                  <a:pt x="259003" y="84378"/>
                </a:lnTo>
                <a:lnTo>
                  <a:pt x="258965" y="84188"/>
                </a:lnTo>
                <a:lnTo>
                  <a:pt x="248234" y="57619"/>
                </a:lnTo>
                <a:lnTo>
                  <a:pt x="244132" y="51892"/>
                </a:lnTo>
                <a:lnTo>
                  <a:pt x="233210" y="36614"/>
                </a:lnTo>
                <a:lnTo>
                  <a:pt x="213741" y="20650"/>
                </a:lnTo>
                <a:lnTo>
                  <a:pt x="193535" y="11061"/>
                </a:lnTo>
                <a:lnTo>
                  <a:pt x="193535" y="116967"/>
                </a:lnTo>
                <a:lnTo>
                  <a:pt x="78270" y="116967"/>
                </a:lnTo>
                <a:lnTo>
                  <a:pt x="87680" y="78790"/>
                </a:lnTo>
                <a:lnTo>
                  <a:pt x="121678" y="53022"/>
                </a:lnTo>
                <a:lnTo>
                  <a:pt x="121310" y="53022"/>
                </a:lnTo>
                <a:lnTo>
                  <a:pt x="133642" y="51892"/>
                </a:lnTo>
                <a:lnTo>
                  <a:pt x="148221" y="53022"/>
                </a:lnTo>
                <a:lnTo>
                  <a:pt x="160680" y="56426"/>
                </a:lnTo>
                <a:lnTo>
                  <a:pt x="189953" y="90868"/>
                </a:lnTo>
                <a:lnTo>
                  <a:pt x="193484" y="116319"/>
                </a:lnTo>
                <a:lnTo>
                  <a:pt x="193535" y="116967"/>
                </a:lnTo>
                <a:lnTo>
                  <a:pt x="193535" y="11061"/>
                </a:lnTo>
                <a:lnTo>
                  <a:pt x="189725" y="9245"/>
                </a:lnTo>
                <a:lnTo>
                  <a:pt x="161137" y="2400"/>
                </a:lnTo>
                <a:lnTo>
                  <a:pt x="127990" y="127"/>
                </a:lnTo>
                <a:lnTo>
                  <a:pt x="99161" y="2540"/>
                </a:lnTo>
                <a:lnTo>
                  <a:pt x="51892" y="21856"/>
                </a:lnTo>
                <a:lnTo>
                  <a:pt x="18808" y="59791"/>
                </a:lnTo>
                <a:lnTo>
                  <a:pt x="2082" y="112522"/>
                </a:lnTo>
                <a:lnTo>
                  <a:pt x="0" y="144208"/>
                </a:lnTo>
                <a:lnTo>
                  <a:pt x="2006" y="175895"/>
                </a:lnTo>
                <a:lnTo>
                  <a:pt x="18135" y="228650"/>
                </a:lnTo>
                <a:lnTo>
                  <a:pt x="51104" y="266623"/>
                </a:lnTo>
                <a:lnTo>
                  <a:pt x="75641" y="278803"/>
                </a:lnTo>
                <a:lnTo>
                  <a:pt x="75869" y="278803"/>
                </a:lnTo>
                <a:lnTo>
                  <a:pt x="105244" y="285940"/>
                </a:lnTo>
                <a:lnTo>
                  <a:pt x="105460" y="285940"/>
                </a:lnTo>
                <a:lnTo>
                  <a:pt x="140373" y="288340"/>
                </a:lnTo>
                <a:lnTo>
                  <a:pt x="162191" y="287731"/>
                </a:lnTo>
                <a:lnTo>
                  <a:pt x="208851" y="278803"/>
                </a:lnTo>
                <a:lnTo>
                  <a:pt x="246659" y="249986"/>
                </a:lnTo>
                <a:lnTo>
                  <a:pt x="251040" y="237667"/>
                </a:lnTo>
                <a:lnTo>
                  <a:pt x="250444" y="236486"/>
                </a:lnTo>
                <a:lnTo>
                  <a:pt x="215709" y="211086"/>
                </a:lnTo>
                <a:lnTo>
                  <a:pt x="203542" y="208038"/>
                </a:lnTo>
                <a:lnTo>
                  <a:pt x="198247" y="210185"/>
                </a:lnTo>
                <a:lnTo>
                  <a:pt x="193497" y="214782"/>
                </a:lnTo>
                <a:lnTo>
                  <a:pt x="188175" y="221462"/>
                </a:lnTo>
                <a:lnTo>
                  <a:pt x="181660" y="226783"/>
                </a:lnTo>
                <a:lnTo>
                  <a:pt x="140335" y="236486"/>
                </a:lnTo>
                <a:lnTo>
                  <a:pt x="129171" y="235775"/>
                </a:lnTo>
                <a:lnTo>
                  <a:pt x="91998" y="217411"/>
                </a:lnTo>
                <a:lnTo>
                  <a:pt x="78232" y="169875"/>
                </a:lnTo>
                <a:lnTo>
                  <a:pt x="262610" y="169875"/>
                </a:lnTo>
                <a:lnTo>
                  <a:pt x="267550" y="164553"/>
                </a:lnTo>
                <a:lnTo>
                  <a:pt x="267550" y="154000"/>
                </a:lnTo>
                <a:close/>
              </a:path>
              <a:path w="559434" h="288925">
                <a:moveTo>
                  <a:pt x="559244" y="230162"/>
                </a:moveTo>
                <a:lnTo>
                  <a:pt x="528764" y="200685"/>
                </a:lnTo>
                <a:lnTo>
                  <a:pt x="517918" y="197205"/>
                </a:lnTo>
                <a:lnTo>
                  <a:pt x="512699" y="199377"/>
                </a:lnTo>
                <a:lnTo>
                  <a:pt x="507619" y="204139"/>
                </a:lnTo>
                <a:lnTo>
                  <a:pt x="501700" y="210947"/>
                </a:lnTo>
                <a:lnTo>
                  <a:pt x="495579" y="217106"/>
                </a:lnTo>
                <a:lnTo>
                  <a:pt x="458292" y="235839"/>
                </a:lnTo>
                <a:lnTo>
                  <a:pt x="448106" y="236397"/>
                </a:lnTo>
                <a:lnTo>
                  <a:pt x="434111" y="235089"/>
                </a:lnTo>
                <a:lnTo>
                  <a:pt x="396938" y="203047"/>
                </a:lnTo>
                <a:lnTo>
                  <a:pt x="388607" y="144119"/>
                </a:lnTo>
                <a:lnTo>
                  <a:pt x="389534" y="120827"/>
                </a:lnTo>
                <a:lnTo>
                  <a:pt x="403415" y="72872"/>
                </a:lnTo>
                <a:lnTo>
                  <a:pt x="448106" y="51841"/>
                </a:lnTo>
                <a:lnTo>
                  <a:pt x="457111" y="52336"/>
                </a:lnTo>
                <a:lnTo>
                  <a:pt x="493776" y="69977"/>
                </a:lnTo>
                <a:lnTo>
                  <a:pt x="496760" y="74574"/>
                </a:lnTo>
                <a:lnTo>
                  <a:pt x="501446" y="80213"/>
                </a:lnTo>
                <a:lnTo>
                  <a:pt x="552945" y="57378"/>
                </a:lnTo>
                <a:lnTo>
                  <a:pt x="532358" y="24193"/>
                </a:lnTo>
                <a:lnTo>
                  <a:pt x="484581" y="2717"/>
                </a:lnTo>
                <a:lnTo>
                  <a:pt x="448157" y="0"/>
                </a:lnTo>
                <a:lnTo>
                  <a:pt x="415391" y="2400"/>
                </a:lnTo>
                <a:lnTo>
                  <a:pt x="363435" y="21590"/>
                </a:lnTo>
                <a:lnTo>
                  <a:pt x="329438" y="59347"/>
                </a:lnTo>
                <a:lnTo>
                  <a:pt x="312521" y="112229"/>
                </a:lnTo>
                <a:lnTo>
                  <a:pt x="310413" y="144081"/>
                </a:lnTo>
                <a:lnTo>
                  <a:pt x="312521" y="175983"/>
                </a:lnTo>
                <a:lnTo>
                  <a:pt x="329438" y="228866"/>
                </a:lnTo>
                <a:lnTo>
                  <a:pt x="363423" y="266636"/>
                </a:lnTo>
                <a:lnTo>
                  <a:pt x="415378" y="285813"/>
                </a:lnTo>
                <a:lnTo>
                  <a:pt x="448157" y="288201"/>
                </a:lnTo>
                <a:lnTo>
                  <a:pt x="470166" y="287274"/>
                </a:lnTo>
                <a:lnTo>
                  <a:pt x="519658" y="273392"/>
                </a:lnTo>
                <a:lnTo>
                  <a:pt x="554685" y="243255"/>
                </a:lnTo>
                <a:lnTo>
                  <a:pt x="558266" y="236347"/>
                </a:lnTo>
                <a:lnTo>
                  <a:pt x="559244" y="230162"/>
                </a:lnTo>
                <a:close/>
              </a:path>
            </a:pathLst>
          </a:custGeom>
          <a:solidFill>
            <a:srgbClr val="2D2929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53856" y="6769079"/>
            <a:ext cx="74295" cy="384175"/>
          </a:xfrm>
          <a:custGeom>
            <a:avLst/>
            <a:gdLst/>
            <a:ahLst/>
            <a:cxnLst/>
            <a:rect l="l" t="t" r="r" b="b"/>
            <a:pathLst>
              <a:path w="74295" h="384175">
                <a:moveTo>
                  <a:pt x="68745" y="106286"/>
                </a:moveTo>
                <a:lnTo>
                  <a:pt x="5270" y="106286"/>
                </a:lnTo>
                <a:lnTo>
                  <a:pt x="0" y="111569"/>
                </a:lnTo>
                <a:lnTo>
                  <a:pt x="0" y="378650"/>
                </a:lnTo>
                <a:lnTo>
                  <a:pt x="5270" y="383933"/>
                </a:lnTo>
                <a:lnTo>
                  <a:pt x="68783" y="383933"/>
                </a:lnTo>
                <a:lnTo>
                  <a:pt x="74066" y="378650"/>
                </a:lnTo>
                <a:lnTo>
                  <a:pt x="74066" y="111569"/>
                </a:lnTo>
                <a:lnTo>
                  <a:pt x="68745" y="106286"/>
                </a:lnTo>
                <a:close/>
              </a:path>
              <a:path w="74295" h="384175">
                <a:moveTo>
                  <a:pt x="68745" y="0"/>
                </a:moveTo>
                <a:lnTo>
                  <a:pt x="5270" y="0"/>
                </a:lnTo>
                <a:lnTo>
                  <a:pt x="0" y="5321"/>
                </a:lnTo>
                <a:lnTo>
                  <a:pt x="0" y="60312"/>
                </a:lnTo>
                <a:lnTo>
                  <a:pt x="5270" y="65595"/>
                </a:lnTo>
                <a:lnTo>
                  <a:pt x="68783" y="65595"/>
                </a:lnTo>
                <a:lnTo>
                  <a:pt x="74028" y="60312"/>
                </a:lnTo>
                <a:lnTo>
                  <a:pt x="74066" y="5321"/>
                </a:lnTo>
                <a:lnTo>
                  <a:pt x="68745" y="0"/>
                </a:lnTo>
                <a:close/>
              </a:path>
            </a:pathLst>
          </a:custGeom>
          <a:solidFill>
            <a:srgbClr val="2D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85003" y="6762746"/>
            <a:ext cx="258445" cy="395605"/>
          </a:xfrm>
          <a:custGeom>
            <a:avLst/>
            <a:gdLst/>
            <a:ahLst/>
            <a:cxnLst/>
            <a:rect l="l" t="t" r="r" b="b"/>
            <a:pathLst>
              <a:path w="258445" h="395604">
                <a:moveTo>
                  <a:pt x="114539" y="107378"/>
                </a:moveTo>
                <a:lnTo>
                  <a:pt x="60708" y="118114"/>
                </a:lnTo>
                <a:lnTo>
                  <a:pt x="25651" y="150329"/>
                </a:lnTo>
                <a:lnTo>
                  <a:pt x="6409" y="197099"/>
                </a:lnTo>
                <a:lnTo>
                  <a:pt x="0" y="251459"/>
                </a:lnTo>
                <a:lnTo>
                  <a:pt x="1600" y="279553"/>
                </a:lnTo>
                <a:lnTo>
                  <a:pt x="14431" y="330121"/>
                </a:lnTo>
                <a:lnTo>
                  <a:pt x="40842" y="371372"/>
                </a:lnTo>
                <a:lnTo>
                  <a:pt x="85280" y="392858"/>
                </a:lnTo>
                <a:lnTo>
                  <a:pt x="114539" y="395541"/>
                </a:lnTo>
                <a:lnTo>
                  <a:pt x="126198" y="395118"/>
                </a:lnTo>
                <a:lnTo>
                  <a:pt x="164360" y="384257"/>
                </a:lnTo>
                <a:lnTo>
                  <a:pt x="187145" y="359067"/>
                </a:lnTo>
                <a:lnTo>
                  <a:pt x="258023" y="359067"/>
                </a:lnTo>
                <a:lnTo>
                  <a:pt x="258023" y="343700"/>
                </a:lnTo>
                <a:lnTo>
                  <a:pt x="137602" y="343700"/>
                </a:lnTo>
                <a:lnTo>
                  <a:pt x="120811" y="342136"/>
                </a:lnTo>
                <a:lnTo>
                  <a:pt x="89545" y="318719"/>
                </a:lnTo>
                <a:lnTo>
                  <a:pt x="78970" y="271500"/>
                </a:lnTo>
                <a:lnTo>
                  <a:pt x="78269" y="251459"/>
                </a:lnTo>
                <a:lnTo>
                  <a:pt x="78970" y="231381"/>
                </a:lnTo>
                <a:lnTo>
                  <a:pt x="89545" y="184175"/>
                </a:lnTo>
                <a:lnTo>
                  <a:pt x="120811" y="160745"/>
                </a:lnTo>
                <a:lnTo>
                  <a:pt x="258023" y="159181"/>
                </a:lnTo>
                <a:lnTo>
                  <a:pt x="258023" y="143865"/>
                </a:lnTo>
                <a:lnTo>
                  <a:pt x="187145" y="143865"/>
                </a:lnTo>
                <a:lnTo>
                  <a:pt x="179953" y="133490"/>
                </a:lnTo>
                <a:lnTo>
                  <a:pt x="172359" y="125093"/>
                </a:lnTo>
                <a:lnTo>
                  <a:pt x="136984" y="109097"/>
                </a:lnTo>
                <a:lnTo>
                  <a:pt x="126198" y="107808"/>
                </a:lnTo>
                <a:lnTo>
                  <a:pt x="114539" y="107378"/>
                </a:lnTo>
                <a:close/>
              </a:path>
              <a:path w="258445" h="395604">
                <a:moveTo>
                  <a:pt x="258023" y="359067"/>
                </a:moveTo>
                <a:lnTo>
                  <a:pt x="187145" y="359067"/>
                </a:lnTo>
                <a:lnTo>
                  <a:pt x="187145" y="384987"/>
                </a:lnTo>
                <a:lnTo>
                  <a:pt x="191526" y="390270"/>
                </a:lnTo>
                <a:lnTo>
                  <a:pt x="252740" y="390270"/>
                </a:lnTo>
                <a:lnTo>
                  <a:pt x="257985" y="384987"/>
                </a:lnTo>
                <a:lnTo>
                  <a:pt x="258023" y="359067"/>
                </a:lnTo>
                <a:close/>
              </a:path>
              <a:path w="258445" h="395604">
                <a:moveTo>
                  <a:pt x="258023" y="159181"/>
                </a:moveTo>
                <a:lnTo>
                  <a:pt x="137602" y="159181"/>
                </a:lnTo>
                <a:lnTo>
                  <a:pt x="147453" y="160579"/>
                </a:lnTo>
                <a:lnTo>
                  <a:pt x="156568" y="164771"/>
                </a:lnTo>
                <a:lnTo>
                  <a:pt x="183506" y="207202"/>
                </a:lnTo>
                <a:lnTo>
                  <a:pt x="187145" y="239547"/>
                </a:lnTo>
                <a:lnTo>
                  <a:pt x="187145" y="263334"/>
                </a:lnTo>
                <a:lnTo>
                  <a:pt x="178958" y="309356"/>
                </a:lnTo>
                <a:lnTo>
                  <a:pt x="147453" y="342304"/>
                </a:lnTo>
                <a:lnTo>
                  <a:pt x="137602" y="343700"/>
                </a:lnTo>
                <a:lnTo>
                  <a:pt x="258023" y="343700"/>
                </a:lnTo>
                <a:lnTo>
                  <a:pt x="258023" y="159181"/>
                </a:lnTo>
                <a:close/>
              </a:path>
              <a:path w="258445" h="395604">
                <a:moveTo>
                  <a:pt x="252956" y="0"/>
                </a:moveTo>
                <a:lnTo>
                  <a:pt x="192212" y="0"/>
                </a:lnTo>
                <a:lnTo>
                  <a:pt x="187145" y="5270"/>
                </a:lnTo>
                <a:lnTo>
                  <a:pt x="187231" y="131536"/>
                </a:lnTo>
                <a:lnTo>
                  <a:pt x="187487" y="136791"/>
                </a:lnTo>
                <a:lnTo>
                  <a:pt x="188211" y="143865"/>
                </a:lnTo>
                <a:lnTo>
                  <a:pt x="258023" y="143865"/>
                </a:lnTo>
                <a:lnTo>
                  <a:pt x="258023" y="5270"/>
                </a:lnTo>
                <a:lnTo>
                  <a:pt x="252956" y="0"/>
                </a:lnTo>
                <a:close/>
              </a:path>
            </a:pathLst>
          </a:custGeom>
          <a:solidFill>
            <a:srgbClr val="2D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00135" y="6870168"/>
            <a:ext cx="267970" cy="288290"/>
          </a:xfrm>
          <a:custGeom>
            <a:avLst/>
            <a:gdLst/>
            <a:ahLst/>
            <a:cxnLst/>
            <a:rect l="l" t="t" r="r" b="b"/>
            <a:pathLst>
              <a:path w="267970" h="288290">
                <a:moveTo>
                  <a:pt x="128003" y="0"/>
                </a:moveTo>
                <a:lnTo>
                  <a:pt x="73818" y="9664"/>
                </a:lnTo>
                <a:lnTo>
                  <a:pt x="33464" y="38608"/>
                </a:lnTo>
                <a:lnTo>
                  <a:pt x="8457" y="84069"/>
                </a:lnTo>
                <a:lnTo>
                  <a:pt x="8375" y="84262"/>
                </a:lnTo>
                <a:lnTo>
                  <a:pt x="2103" y="112401"/>
                </a:lnTo>
                <a:lnTo>
                  <a:pt x="0" y="144081"/>
                </a:lnTo>
                <a:lnTo>
                  <a:pt x="2018" y="175769"/>
                </a:lnTo>
                <a:lnTo>
                  <a:pt x="18157" y="228525"/>
                </a:lnTo>
                <a:lnTo>
                  <a:pt x="51122" y="266498"/>
                </a:lnTo>
                <a:lnTo>
                  <a:pt x="75653" y="278676"/>
                </a:lnTo>
                <a:lnTo>
                  <a:pt x="75890" y="278676"/>
                </a:lnTo>
                <a:lnTo>
                  <a:pt x="105263" y="285821"/>
                </a:lnTo>
                <a:lnTo>
                  <a:pt x="105474" y="285821"/>
                </a:lnTo>
                <a:lnTo>
                  <a:pt x="140385" y="288213"/>
                </a:lnTo>
                <a:lnTo>
                  <a:pt x="162215" y="287614"/>
                </a:lnTo>
                <a:lnTo>
                  <a:pt x="208864" y="278676"/>
                </a:lnTo>
                <a:lnTo>
                  <a:pt x="246672" y="249859"/>
                </a:lnTo>
                <a:lnTo>
                  <a:pt x="251104" y="237545"/>
                </a:lnTo>
                <a:lnTo>
                  <a:pt x="250499" y="236359"/>
                </a:lnTo>
                <a:lnTo>
                  <a:pt x="140385" y="236359"/>
                </a:lnTo>
                <a:lnTo>
                  <a:pt x="129234" y="235650"/>
                </a:lnTo>
                <a:lnTo>
                  <a:pt x="92055" y="217286"/>
                </a:lnTo>
                <a:lnTo>
                  <a:pt x="78282" y="169748"/>
                </a:lnTo>
                <a:lnTo>
                  <a:pt x="262674" y="169748"/>
                </a:lnTo>
                <a:lnTo>
                  <a:pt x="267614" y="164426"/>
                </a:lnTo>
                <a:lnTo>
                  <a:pt x="267614" y="153873"/>
                </a:lnTo>
                <a:lnTo>
                  <a:pt x="265497" y="116840"/>
                </a:lnTo>
                <a:lnTo>
                  <a:pt x="78282" y="116840"/>
                </a:lnTo>
                <a:lnTo>
                  <a:pt x="79694" y="103121"/>
                </a:lnTo>
                <a:lnTo>
                  <a:pt x="102109" y="61553"/>
                </a:lnTo>
                <a:lnTo>
                  <a:pt x="121698" y="52899"/>
                </a:lnTo>
                <a:lnTo>
                  <a:pt x="121334" y="52899"/>
                </a:lnTo>
                <a:lnTo>
                  <a:pt x="133654" y="51765"/>
                </a:lnTo>
                <a:lnTo>
                  <a:pt x="244156" y="51765"/>
                </a:lnTo>
                <a:lnTo>
                  <a:pt x="233222" y="36487"/>
                </a:lnTo>
                <a:lnTo>
                  <a:pt x="213760" y="20531"/>
                </a:lnTo>
                <a:lnTo>
                  <a:pt x="189737" y="9128"/>
                </a:lnTo>
                <a:lnTo>
                  <a:pt x="161153" y="2282"/>
                </a:lnTo>
                <a:lnTo>
                  <a:pt x="128003" y="0"/>
                </a:lnTo>
                <a:close/>
              </a:path>
              <a:path w="267970" h="288290">
                <a:moveTo>
                  <a:pt x="203606" y="207921"/>
                </a:moveTo>
                <a:lnTo>
                  <a:pt x="198315" y="210066"/>
                </a:lnTo>
                <a:lnTo>
                  <a:pt x="193547" y="214655"/>
                </a:lnTo>
                <a:lnTo>
                  <a:pt x="188226" y="221335"/>
                </a:lnTo>
                <a:lnTo>
                  <a:pt x="181711" y="226656"/>
                </a:lnTo>
                <a:lnTo>
                  <a:pt x="140385" y="236359"/>
                </a:lnTo>
                <a:lnTo>
                  <a:pt x="250499" y="236359"/>
                </a:lnTo>
                <a:lnTo>
                  <a:pt x="248318" y="232080"/>
                </a:lnTo>
                <a:lnTo>
                  <a:pt x="242201" y="227088"/>
                </a:lnTo>
                <a:lnTo>
                  <a:pt x="215760" y="210959"/>
                </a:lnTo>
                <a:lnTo>
                  <a:pt x="209421" y="208218"/>
                </a:lnTo>
                <a:lnTo>
                  <a:pt x="203606" y="207921"/>
                </a:lnTo>
                <a:close/>
              </a:path>
              <a:path w="267970" h="288290">
                <a:moveTo>
                  <a:pt x="244156" y="51765"/>
                </a:moveTo>
                <a:lnTo>
                  <a:pt x="133654" y="51765"/>
                </a:lnTo>
                <a:lnTo>
                  <a:pt x="148240" y="52899"/>
                </a:lnTo>
                <a:lnTo>
                  <a:pt x="160699" y="56303"/>
                </a:lnTo>
                <a:lnTo>
                  <a:pt x="189974" y="90751"/>
                </a:lnTo>
                <a:lnTo>
                  <a:pt x="193508" y="116198"/>
                </a:lnTo>
                <a:lnTo>
                  <a:pt x="193550" y="116840"/>
                </a:lnTo>
                <a:lnTo>
                  <a:pt x="265497" y="116840"/>
                </a:lnTo>
                <a:lnTo>
                  <a:pt x="265460" y="116198"/>
                </a:lnTo>
                <a:lnTo>
                  <a:pt x="259044" y="84262"/>
                </a:lnTo>
                <a:lnTo>
                  <a:pt x="259005" y="84069"/>
                </a:lnTo>
                <a:lnTo>
                  <a:pt x="248256" y="57495"/>
                </a:lnTo>
                <a:lnTo>
                  <a:pt x="244156" y="51765"/>
                </a:lnTo>
                <a:close/>
              </a:path>
            </a:pathLst>
          </a:custGeom>
          <a:solidFill>
            <a:srgbClr val="2D292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999" y="7146005"/>
            <a:ext cx="15303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200" spc="-85" dirty="0">
                <a:solidFill>
                  <a:srgbClr val="231F20"/>
                </a:solidFill>
                <a:latin typeface="Inter" panose="02000503000000020004" pitchFamily="2" charset="0"/>
                <a:cs typeface="Arial"/>
              </a:rPr>
              <a:t>17</a:t>
            </a:r>
            <a:endParaRPr sz="1200" dirty="0">
              <a:latin typeface="Inter" panose="02000503000000020004" pitchFamily="2" charset="0"/>
              <a:cs typeface="Arial"/>
            </a:endParaRPr>
          </a:p>
        </p:txBody>
      </p:sp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728001"/>
            <a:ext cx="10692130" cy="5832475"/>
          </a:xfrm>
          <a:custGeom>
            <a:avLst/>
            <a:gdLst/>
            <a:ahLst/>
            <a:cxnLst/>
            <a:rect l="l" t="t" r="r" b="b"/>
            <a:pathLst>
              <a:path w="10692130" h="5832475">
                <a:moveTo>
                  <a:pt x="10692001" y="5832003"/>
                </a:moveTo>
                <a:lnTo>
                  <a:pt x="0" y="5832003"/>
                </a:lnTo>
                <a:lnTo>
                  <a:pt x="0" y="0"/>
                </a:lnTo>
                <a:lnTo>
                  <a:pt x="10692001" y="0"/>
                </a:lnTo>
                <a:lnTo>
                  <a:pt x="10692001" y="5832003"/>
                </a:lnTo>
                <a:close/>
              </a:path>
            </a:pathLst>
          </a:custGeom>
          <a:solidFill>
            <a:srgbClr val="2ABCB7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A77C06-3E6C-C208-1A3A-C589A28DD6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6362627"/>
            <a:ext cx="6007100" cy="6096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0298" y="2202239"/>
            <a:ext cx="7714402" cy="3076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  <a:endParaRPr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marR="788035" algn="l">
              <a:lnSpc>
                <a:spcPct val="101899"/>
              </a:lnSpc>
              <a:spcBef>
                <a:spcPts val="1485"/>
              </a:spcBef>
            </a:pPr>
            <a:r>
              <a:rPr lang="en-GB" sz="2400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[Edit this text based on the support you offer</a:t>
            </a:r>
          </a:p>
          <a:p>
            <a:pPr marL="50800" marR="788035" algn="l">
              <a:lnSpc>
                <a:spcPct val="101899"/>
              </a:lnSpc>
              <a:spcBef>
                <a:spcPts val="1485"/>
              </a:spcBef>
            </a:pPr>
            <a:r>
              <a:rPr lang="en-GB" sz="2400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Add relevant contact details here and clear guidance on when this contact is/is not available</a:t>
            </a:r>
          </a:p>
          <a:p>
            <a:pPr marL="50800" marR="788035" algn="l">
              <a:lnSpc>
                <a:spcPct val="101899"/>
              </a:lnSpc>
              <a:spcBef>
                <a:spcPts val="1485"/>
              </a:spcBef>
            </a:pPr>
            <a:r>
              <a:rPr lang="en-GB" sz="2400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Don’t forget to remove this prompt when you’re done!]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12"/>
            <a:ext cx="10692130" cy="1728470"/>
            <a:chOff x="0" y="12"/>
            <a:chExt cx="10692130" cy="1728470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2"/>
              <a:ext cx="10692130" cy="1728470"/>
            </a:xfrm>
            <a:custGeom>
              <a:avLst/>
              <a:gdLst/>
              <a:ahLst/>
              <a:cxnLst/>
              <a:rect l="l" t="t" r="r" b="b"/>
              <a:pathLst>
                <a:path w="10692130" h="1728470">
                  <a:moveTo>
                    <a:pt x="10692003" y="0"/>
                  </a:moveTo>
                  <a:lnTo>
                    <a:pt x="0" y="0"/>
                  </a:lnTo>
                  <a:lnTo>
                    <a:pt x="0" y="1728000"/>
                  </a:lnTo>
                  <a:lnTo>
                    <a:pt x="10692003" y="1728000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  <p:pic>
          <p:nvPicPr>
            <p:cNvPr id="8" name="object 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6500" y="372605"/>
              <a:ext cx="1337629" cy="54352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9300" y="215200"/>
            <a:ext cx="7476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3600" b="1" dirty="0">
                <a:solidFill>
                  <a:srgbClr val="FFFFFF"/>
                </a:solidFill>
                <a:highlight>
                  <a:srgbClr val="00FF00"/>
                </a:highlight>
              </a:rPr>
              <a:t>[insert your service name here]</a:t>
            </a:r>
            <a:endParaRPr sz="3600" b="1" dirty="0">
              <a:highlight>
                <a:srgbClr val="00FF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0" y="-28575"/>
            <a:ext cx="10692130" cy="6452870"/>
          </a:xfrm>
          <a:custGeom>
            <a:avLst/>
            <a:gdLst/>
            <a:ahLst/>
            <a:cxnLst/>
            <a:rect l="l" t="t" r="r" b="b"/>
            <a:pathLst>
              <a:path w="10692130" h="6452870">
                <a:moveTo>
                  <a:pt x="10692001" y="6452253"/>
                </a:moveTo>
                <a:lnTo>
                  <a:pt x="0" y="6452253"/>
                </a:lnTo>
                <a:lnTo>
                  <a:pt x="0" y="0"/>
                </a:lnTo>
                <a:lnTo>
                  <a:pt x="10692001" y="0"/>
                </a:lnTo>
                <a:lnTo>
                  <a:pt x="10692001" y="6452253"/>
                </a:lnTo>
                <a:close/>
              </a:path>
            </a:pathLst>
          </a:custGeom>
          <a:solidFill>
            <a:srgbClr val="EAF1F9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AFE7A8-4B40-D893-FC5C-5D2193D1D4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83" y="1648645"/>
            <a:ext cx="8449222" cy="3809180"/>
          </a:xfrm>
          <a:prstGeom prst="rect">
            <a:avLst/>
          </a:prstGeom>
        </p:spPr>
      </p:pic>
      <p:pic>
        <p:nvPicPr>
          <p:cNvPr id="5" name="object 5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1" y="6713194"/>
            <a:ext cx="1712010" cy="537806"/>
          </a:xfrm>
          <a:prstGeom prst="rect">
            <a:avLst/>
          </a:prstGeom>
        </p:spPr>
      </p:pic>
      <p:grpSp>
        <p:nvGrpSpPr>
          <p:cNvPr id="6" name="object 6"/>
          <p:cNvGrpSpPr>
            <a:grpSpLocks noGrp="1" noUngrp="1" noRot="1" noMove="1" noResize="1"/>
          </p:cNvGrpSpPr>
          <p:nvPr/>
        </p:nvGrpSpPr>
        <p:grpSpPr>
          <a:xfrm>
            <a:off x="2859319" y="6713187"/>
            <a:ext cx="530225" cy="530860"/>
            <a:chOff x="2859319" y="6713187"/>
            <a:chExt cx="530225" cy="530860"/>
          </a:xfrm>
        </p:grpSpPr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59319" y="6713187"/>
              <a:ext cx="530225" cy="530860"/>
            </a:xfrm>
            <a:custGeom>
              <a:avLst/>
              <a:gdLst/>
              <a:ahLst/>
              <a:cxnLst/>
              <a:rect l="l" t="t" r="r" b="b"/>
              <a:pathLst>
                <a:path w="530225" h="530859">
                  <a:moveTo>
                    <a:pt x="530072" y="0"/>
                  </a:moveTo>
                  <a:lnTo>
                    <a:pt x="0" y="88"/>
                  </a:lnTo>
                  <a:lnTo>
                    <a:pt x="0" y="530250"/>
                  </a:lnTo>
                  <a:lnTo>
                    <a:pt x="530072" y="530250"/>
                  </a:lnTo>
                  <a:lnTo>
                    <a:pt x="530072" y="0"/>
                  </a:lnTo>
                  <a:close/>
                </a:path>
              </a:pathLst>
            </a:custGeom>
            <a:solidFill>
              <a:srgbClr val="49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3998" y="7033573"/>
              <a:ext cx="95478" cy="111099"/>
            </a:xfrm>
            <a:prstGeom prst="rect">
              <a:avLst/>
            </a:prstGeom>
          </p:spPr>
        </p:pic>
        <p:pic>
          <p:nvPicPr>
            <p:cNvPr id="9" name="object 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2585" y="7035959"/>
              <a:ext cx="79705" cy="107238"/>
            </a:xfrm>
            <a:prstGeom prst="rect">
              <a:avLst/>
            </a:prstGeom>
          </p:spPr>
        </p:pic>
        <p:pic>
          <p:nvPicPr>
            <p:cNvPr id="10" name="object 1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1605" y="7033654"/>
              <a:ext cx="97510" cy="109537"/>
            </a:xfrm>
            <a:prstGeom prst="rect">
              <a:avLst/>
            </a:prstGeom>
          </p:spPr>
        </p:pic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60390" y="6714355"/>
              <a:ext cx="387985" cy="429259"/>
            </a:xfrm>
            <a:custGeom>
              <a:avLst/>
              <a:gdLst/>
              <a:ahLst/>
              <a:cxnLst/>
              <a:rect l="l" t="t" r="r" b="b"/>
              <a:pathLst>
                <a:path w="387985" h="429259">
                  <a:moveTo>
                    <a:pt x="77939" y="321500"/>
                  </a:moveTo>
                  <a:lnTo>
                    <a:pt x="53517" y="321500"/>
                  </a:lnTo>
                  <a:lnTo>
                    <a:pt x="53517" y="428853"/>
                  </a:lnTo>
                  <a:lnTo>
                    <a:pt x="65443" y="428853"/>
                  </a:lnTo>
                  <a:lnTo>
                    <a:pt x="65443" y="332727"/>
                  </a:lnTo>
                  <a:lnTo>
                    <a:pt x="110192" y="332727"/>
                  </a:lnTo>
                  <a:lnTo>
                    <a:pt x="84893" y="321630"/>
                  </a:lnTo>
                  <a:lnTo>
                    <a:pt x="77939" y="321500"/>
                  </a:lnTo>
                  <a:close/>
                </a:path>
                <a:path w="387985" h="429259">
                  <a:moveTo>
                    <a:pt x="110192" y="332727"/>
                  </a:moveTo>
                  <a:lnTo>
                    <a:pt x="76669" y="332727"/>
                  </a:lnTo>
                  <a:lnTo>
                    <a:pt x="86939" y="333195"/>
                  </a:lnTo>
                  <a:lnTo>
                    <a:pt x="95910" y="335538"/>
                  </a:lnTo>
                  <a:lnTo>
                    <a:pt x="102262" y="341165"/>
                  </a:lnTo>
                  <a:lnTo>
                    <a:pt x="104673" y="351485"/>
                  </a:lnTo>
                  <a:lnTo>
                    <a:pt x="102823" y="360438"/>
                  </a:lnTo>
                  <a:lnTo>
                    <a:pt x="102712" y="360975"/>
                  </a:lnTo>
                  <a:lnTo>
                    <a:pt x="97408" y="366896"/>
                  </a:lnTo>
                  <a:lnTo>
                    <a:pt x="89628" y="369941"/>
                  </a:lnTo>
                  <a:lnTo>
                    <a:pt x="80238" y="370801"/>
                  </a:lnTo>
                  <a:lnTo>
                    <a:pt x="69456" y="370801"/>
                  </a:lnTo>
                  <a:lnTo>
                    <a:pt x="109520" y="428853"/>
                  </a:lnTo>
                  <a:lnTo>
                    <a:pt x="124126" y="428853"/>
                  </a:lnTo>
                  <a:lnTo>
                    <a:pt x="90449" y="381012"/>
                  </a:lnTo>
                  <a:lnTo>
                    <a:pt x="96240" y="380403"/>
                  </a:lnTo>
                  <a:lnTo>
                    <a:pt x="101765" y="378193"/>
                  </a:lnTo>
                  <a:lnTo>
                    <a:pt x="106387" y="374637"/>
                  </a:lnTo>
                  <a:lnTo>
                    <a:pt x="113004" y="368833"/>
                  </a:lnTo>
                  <a:lnTo>
                    <a:pt x="116763" y="360438"/>
                  </a:lnTo>
                  <a:lnTo>
                    <a:pt x="116646" y="351485"/>
                  </a:lnTo>
                  <a:lnTo>
                    <a:pt x="115944" y="344549"/>
                  </a:lnTo>
                  <a:lnTo>
                    <a:pt x="113593" y="337926"/>
                  </a:lnTo>
                  <a:lnTo>
                    <a:pt x="110192" y="332727"/>
                  </a:lnTo>
                  <a:close/>
                </a:path>
                <a:path w="387985" h="429259">
                  <a:moveTo>
                    <a:pt x="0" y="263372"/>
                  </a:moveTo>
                  <a:lnTo>
                    <a:pt x="0" y="269760"/>
                  </a:lnTo>
                  <a:lnTo>
                    <a:pt x="47895" y="270640"/>
                  </a:lnTo>
                  <a:lnTo>
                    <a:pt x="94618" y="265495"/>
                  </a:lnTo>
                  <a:lnTo>
                    <a:pt x="99515" y="264317"/>
                  </a:lnTo>
                  <a:lnTo>
                    <a:pt x="46945" y="264317"/>
                  </a:lnTo>
                  <a:lnTo>
                    <a:pt x="0" y="263372"/>
                  </a:lnTo>
                  <a:close/>
                </a:path>
                <a:path w="387985" h="429259">
                  <a:moveTo>
                    <a:pt x="387734" y="0"/>
                  </a:moveTo>
                  <a:lnTo>
                    <a:pt x="381114" y="0"/>
                  </a:lnTo>
                  <a:lnTo>
                    <a:pt x="365397" y="44246"/>
                  </a:lnTo>
                  <a:lnTo>
                    <a:pt x="344569" y="85349"/>
                  </a:lnTo>
                  <a:lnTo>
                    <a:pt x="319070" y="123002"/>
                  </a:lnTo>
                  <a:lnTo>
                    <a:pt x="289343" y="156900"/>
                  </a:lnTo>
                  <a:lnTo>
                    <a:pt x="255829" y="186737"/>
                  </a:lnTo>
                  <a:lnTo>
                    <a:pt x="218972" y="212208"/>
                  </a:lnTo>
                  <a:lnTo>
                    <a:pt x="179213" y="233007"/>
                  </a:lnTo>
                  <a:lnTo>
                    <a:pt x="136994" y="248828"/>
                  </a:lnTo>
                  <a:lnTo>
                    <a:pt x="92758" y="259367"/>
                  </a:lnTo>
                  <a:lnTo>
                    <a:pt x="46945" y="264317"/>
                  </a:lnTo>
                  <a:lnTo>
                    <a:pt x="99515" y="264317"/>
                  </a:lnTo>
                  <a:lnTo>
                    <a:pt x="139715" y="254641"/>
                  </a:lnTo>
                  <a:lnTo>
                    <a:pt x="182735" y="238390"/>
                  </a:lnTo>
                  <a:lnTo>
                    <a:pt x="223226" y="217058"/>
                  </a:lnTo>
                  <a:lnTo>
                    <a:pt x="260736" y="190960"/>
                  </a:lnTo>
                  <a:lnTo>
                    <a:pt x="294812" y="160409"/>
                  </a:lnTo>
                  <a:lnTo>
                    <a:pt x="325003" y="125721"/>
                  </a:lnTo>
                  <a:lnTo>
                    <a:pt x="350857" y="87209"/>
                  </a:lnTo>
                  <a:lnTo>
                    <a:pt x="371921" y="45189"/>
                  </a:lnTo>
                  <a:lnTo>
                    <a:pt x="3877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47793" y="7034716"/>
            <a:ext cx="562610" cy="114935"/>
          </a:xfrm>
          <a:custGeom>
            <a:avLst/>
            <a:gdLst/>
            <a:ahLst/>
            <a:cxnLst/>
            <a:rect l="l" t="t" r="r" b="b"/>
            <a:pathLst>
              <a:path w="562610" h="114934">
                <a:moveTo>
                  <a:pt x="57442" y="1828"/>
                </a:moveTo>
                <a:lnTo>
                  <a:pt x="0" y="1828"/>
                </a:lnTo>
                <a:lnTo>
                  <a:pt x="0" y="112585"/>
                </a:lnTo>
                <a:lnTo>
                  <a:pt x="57442" y="112585"/>
                </a:lnTo>
                <a:lnTo>
                  <a:pt x="57442" y="100977"/>
                </a:lnTo>
                <a:lnTo>
                  <a:pt x="12268" y="100977"/>
                </a:lnTo>
                <a:lnTo>
                  <a:pt x="12268" y="57950"/>
                </a:lnTo>
                <a:lnTo>
                  <a:pt x="56108" y="57950"/>
                </a:lnTo>
                <a:lnTo>
                  <a:pt x="56108" y="46342"/>
                </a:lnTo>
                <a:lnTo>
                  <a:pt x="12268" y="46342"/>
                </a:lnTo>
                <a:lnTo>
                  <a:pt x="12268" y="13436"/>
                </a:lnTo>
                <a:lnTo>
                  <a:pt x="57442" y="13436"/>
                </a:lnTo>
                <a:lnTo>
                  <a:pt x="57442" y="1828"/>
                </a:lnTo>
                <a:close/>
              </a:path>
              <a:path w="562610" h="114934">
                <a:moveTo>
                  <a:pt x="97129" y="1828"/>
                </a:moveTo>
                <a:lnTo>
                  <a:pt x="84861" y="1828"/>
                </a:lnTo>
                <a:lnTo>
                  <a:pt x="84861" y="73075"/>
                </a:lnTo>
                <a:lnTo>
                  <a:pt x="84997" y="76835"/>
                </a:lnTo>
                <a:lnTo>
                  <a:pt x="85111" y="79988"/>
                </a:lnTo>
                <a:lnTo>
                  <a:pt x="114132" y="113530"/>
                </a:lnTo>
                <a:lnTo>
                  <a:pt x="124218" y="114579"/>
                </a:lnTo>
                <a:lnTo>
                  <a:pt x="134304" y="113530"/>
                </a:lnTo>
                <a:lnTo>
                  <a:pt x="143221" y="110537"/>
                </a:lnTo>
                <a:lnTo>
                  <a:pt x="150732" y="105835"/>
                </a:lnTo>
                <a:lnTo>
                  <a:pt x="153454" y="102971"/>
                </a:lnTo>
                <a:lnTo>
                  <a:pt x="118071" y="102971"/>
                </a:lnTo>
                <a:lnTo>
                  <a:pt x="110426" y="100482"/>
                </a:lnTo>
                <a:lnTo>
                  <a:pt x="97194" y="73075"/>
                </a:lnTo>
                <a:lnTo>
                  <a:pt x="97129" y="1828"/>
                </a:lnTo>
                <a:close/>
              </a:path>
              <a:path w="562610" h="114934">
                <a:moveTo>
                  <a:pt x="163576" y="1828"/>
                </a:moveTo>
                <a:lnTo>
                  <a:pt x="151295" y="1828"/>
                </a:lnTo>
                <a:lnTo>
                  <a:pt x="151230" y="73075"/>
                </a:lnTo>
                <a:lnTo>
                  <a:pt x="151157" y="76835"/>
                </a:lnTo>
                <a:lnTo>
                  <a:pt x="130365" y="102971"/>
                </a:lnTo>
                <a:lnTo>
                  <a:pt x="153454" y="102971"/>
                </a:lnTo>
                <a:lnTo>
                  <a:pt x="163576" y="73075"/>
                </a:lnTo>
                <a:lnTo>
                  <a:pt x="163576" y="1828"/>
                </a:lnTo>
                <a:close/>
              </a:path>
              <a:path w="562610" h="114934">
                <a:moveTo>
                  <a:pt x="216154" y="1828"/>
                </a:moveTo>
                <a:lnTo>
                  <a:pt x="198399" y="1828"/>
                </a:lnTo>
                <a:lnTo>
                  <a:pt x="198399" y="112585"/>
                </a:lnTo>
                <a:lnTo>
                  <a:pt x="210667" y="112585"/>
                </a:lnTo>
                <a:lnTo>
                  <a:pt x="210667" y="64096"/>
                </a:lnTo>
                <a:lnTo>
                  <a:pt x="228005" y="64096"/>
                </a:lnTo>
                <a:lnTo>
                  <a:pt x="227291" y="63093"/>
                </a:lnTo>
                <a:lnTo>
                  <a:pt x="238727" y="60216"/>
                </a:lnTo>
                <a:lnTo>
                  <a:pt x="247527" y="53741"/>
                </a:lnTo>
                <a:lnTo>
                  <a:pt x="247882" y="53149"/>
                </a:lnTo>
                <a:lnTo>
                  <a:pt x="210667" y="53149"/>
                </a:lnTo>
                <a:lnTo>
                  <a:pt x="210667" y="13436"/>
                </a:lnTo>
                <a:lnTo>
                  <a:pt x="248733" y="13436"/>
                </a:lnTo>
                <a:lnTo>
                  <a:pt x="247696" y="11961"/>
                </a:lnTo>
                <a:lnTo>
                  <a:pt x="243078" y="7962"/>
                </a:lnTo>
                <a:lnTo>
                  <a:pt x="236419" y="4625"/>
                </a:lnTo>
                <a:lnTo>
                  <a:pt x="229306" y="2781"/>
                </a:lnTo>
                <a:lnTo>
                  <a:pt x="222348" y="1994"/>
                </a:lnTo>
                <a:lnTo>
                  <a:pt x="216154" y="1828"/>
                </a:lnTo>
                <a:close/>
              </a:path>
              <a:path w="562610" h="114934">
                <a:moveTo>
                  <a:pt x="228005" y="64096"/>
                </a:moveTo>
                <a:lnTo>
                  <a:pt x="213829" y="64096"/>
                </a:lnTo>
                <a:lnTo>
                  <a:pt x="247561" y="112585"/>
                </a:lnTo>
                <a:lnTo>
                  <a:pt x="262496" y="112585"/>
                </a:lnTo>
                <a:lnTo>
                  <a:pt x="228005" y="64096"/>
                </a:lnTo>
                <a:close/>
              </a:path>
              <a:path w="562610" h="114934">
                <a:moveTo>
                  <a:pt x="248733" y="13436"/>
                </a:moveTo>
                <a:lnTo>
                  <a:pt x="223469" y="13436"/>
                </a:lnTo>
                <a:lnTo>
                  <a:pt x="229120" y="13766"/>
                </a:lnTo>
                <a:lnTo>
                  <a:pt x="241084" y="20574"/>
                </a:lnTo>
                <a:lnTo>
                  <a:pt x="242912" y="26733"/>
                </a:lnTo>
                <a:lnTo>
                  <a:pt x="242912" y="32880"/>
                </a:lnTo>
                <a:lnTo>
                  <a:pt x="241245" y="41512"/>
                </a:lnTo>
                <a:lnTo>
                  <a:pt x="236429" y="47872"/>
                </a:lnTo>
                <a:lnTo>
                  <a:pt x="228746" y="51804"/>
                </a:lnTo>
                <a:lnTo>
                  <a:pt x="218478" y="53149"/>
                </a:lnTo>
                <a:lnTo>
                  <a:pt x="247882" y="53149"/>
                </a:lnTo>
                <a:lnTo>
                  <a:pt x="253182" y="44307"/>
                </a:lnTo>
                <a:lnTo>
                  <a:pt x="255124" y="32880"/>
                </a:lnTo>
                <a:lnTo>
                  <a:pt x="255181" y="32550"/>
                </a:lnTo>
                <a:lnTo>
                  <a:pt x="254199" y="24336"/>
                </a:lnTo>
                <a:lnTo>
                  <a:pt x="251553" y="17446"/>
                </a:lnTo>
                <a:lnTo>
                  <a:pt x="248733" y="13436"/>
                </a:lnTo>
                <a:close/>
              </a:path>
              <a:path w="562610" h="114934">
                <a:moveTo>
                  <a:pt x="337007" y="0"/>
                </a:moveTo>
                <a:lnTo>
                  <a:pt x="314545" y="4302"/>
                </a:lnTo>
                <a:lnTo>
                  <a:pt x="296233" y="16248"/>
                </a:lnTo>
                <a:lnTo>
                  <a:pt x="283904" y="34391"/>
                </a:lnTo>
                <a:lnTo>
                  <a:pt x="279387" y="57289"/>
                </a:lnTo>
                <a:lnTo>
                  <a:pt x="283880" y="80117"/>
                </a:lnTo>
                <a:lnTo>
                  <a:pt x="296171" y="98269"/>
                </a:lnTo>
                <a:lnTo>
                  <a:pt x="314475" y="110253"/>
                </a:lnTo>
                <a:lnTo>
                  <a:pt x="337007" y="114579"/>
                </a:lnTo>
                <a:lnTo>
                  <a:pt x="359538" y="110253"/>
                </a:lnTo>
                <a:lnTo>
                  <a:pt x="370660" y="102971"/>
                </a:lnTo>
                <a:lnTo>
                  <a:pt x="337007" y="102971"/>
                </a:lnTo>
                <a:lnTo>
                  <a:pt x="319460" y="99409"/>
                </a:lnTo>
                <a:lnTo>
                  <a:pt x="305152" y="89665"/>
                </a:lnTo>
                <a:lnTo>
                  <a:pt x="295516" y="75153"/>
                </a:lnTo>
                <a:lnTo>
                  <a:pt x="291985" y="57289"/>
                </a:lnTo>
                <a:lnTo>
                  <a:pt x="295516" y="39430"/>
                </a:lnTo>
                <a:lnTo>
                  <a:pt x="305152" y="24918"/>
                </a:lnTo>
                <a:lnTo>
                  <a:pt x="319460" y="15171"/>
                </a:lnTo>
                <a:lnTo>
                  <a:pt x="337007" y="11607"/>
                </a:lnTo>
                <a:lnTo>
                  <a:pt x="370662" y="11607"/>
                </a:lnTo>
                <a:lnTo>
                  <a:pt x="359463" y="4302"/>
                </a:lnTo>
                <a:lnTo>
                  <a:pt x="337007" y="0"/>
                </a:lnTo>
                <a:close/>
              </a:path>
              <a:path w="562610" h="114934">
                <a:moveTo>
                  <a:pt x="370662" y="11607"/>
                </a:moveTo>
                <a:lnTo>
                  <a:pt x="337007" y="11607"/>
                </a:lnTo>
                <a:lnTo>
                  <a:pt x="354553" y="15171"/>
                </a:lnTo>
                <a:lnTo>
                  <a:pt x="368861" y="24918"/>
                </a:lnTo>
                <a:lnTo>
                  <a:pt x="378498" y="39430"/>
                </a:lnTo>
                <a:lnTo>
                  <a:pt x="382028" y="57289"/>
                </a:lnTo>
                <a:lnTo>
                  <a:pt x="378498" y="75153"/>
                </a:lnTo>
                <a:lnTo>
                  <a:pt x="368861" y="89665"/>
                </a:lnTo>
                <a:lnTo>
                  <a:pt x="354553" y="99409"/>
                </a:lnTo>
                <a:lnTo>
                  <a:pt x="337007" y="102971"/>
                </a:lnTo>
                <a:lnTo>
                  <a:pt x="370660" y="102971"/>
                </a:lnTo>
                <a:lnTo>
                  <a:pt x="377842" y="98269"/>
                </a:lnTo>
                <a:lnTo>
                  <a:pt x="390133" y="80117"/>
                </a:lnTo>
                <a:lnTo>
                  <a:pt x="394627" y="57289"/>
                </a:lnTo>
                <a:lnTo>
                  <a:pt x="390108" y="34391"/>
                </a:lnTo>
                <a:lnTo>
                  <a:pt x="377775" y="16248"/>
                </a:lnTo>
                <a:lnTo>
                  <a:pt x="370662" y="11607"/>
                </a:lnTo>
                <a:close/>
              </a:path>
              <a:path w="562610" h="114934">
                <a:moveTo>
                  <a:pt x="443611" y="1828"/>
                </a:moveTo>
                <a:lnTo>
                  <a:pt x="423532" y="1828"/>
                </a:lnTo>
                <a:lnTo>
                  <a:pt x="423532" y="112585"/>
                </a:lnTo>
                <a:lnTo>
                  <a:pt x="435800" y="112585"/>
                </a:lnTo>
                <a:lnTo>
                  <a:pt x="435800" y="64427"/>
                </a:lnTo>
                <a:lnTo>
                  <a:pt x="446608" y="64427"/>
                </a:lnTo>
                <a:lnTo>
                  <a:pt x="462732" y="61772"/>
                </a:lnTo>
                <a:lnTo>
                  <a:pt x="473589" y="54759"/>
                </a:lnTo>
                <a:lnTo>
                  <a:pt x="474784" y="52819"/>
                </a:lnTo>
                <a:lnTo>
                  <a:pt x="435800" y="52819"/>
                </a:lnTo>
                <a:lnTo>
                  <a:pt x="435800" y="13436"/>
                </a:lnTo>
                <a:lnTo>
                  <a:pt x="474894" y="13436"/>
                </a:lnTo>
                <a:lnTo>
                  <a:pt x="471525" y="9626"/>
                </a:lnTo>
                <a:lnTo>
                  <a:pt x="465579" y="5675"/>
                </a:lnTo>
                <a:lnTo>
                  <a:pt x="458944" y="3298"/>
                </a:lnTo>
                <a:lnTo>
                  <a:pt x="451621" y="2136"/>
                </a:lnTo>
                <a:lnTo>
                  <a:pt x="443611" y="1828"/>
                </a:lnTo>
                <a:close/>
              </a:path>
              <a:path w="562610" h="114934">
                <a:moveTo>
                  <a:pt x="474894" y="13436"/>
                </a:moveTo>
                <a:lnTo>
                  <a:pt x="444944" y="13436"/>
                </a:lnTo>
                <a:lnTo>
                  <a:pt x="452125" y="13971"/>
                </a:lnTo>
                <a:lnTo>
                  <a:pt x="460146" y="16470"/>
                </a:lnTo>
                <a:lnTo>
                  <a:pt x="466672" y="22271"/>
                </a:lnTo>
                <a:lnTo>
                  <a:pt x="469366" y="32715"/>
                </a:lnTo>
                <a:lnTo>
                  <a:pt x="467762" y="41251"/>
                </a:lnTo>
                <a:lnTo>
                  <a:pt x="463137" y="47563"/>
                </a:lnTo>
                <a:lnTo>
                  <a:pt x="455768" y="51476"/>
                </a:lnTo>
                <a:lnTo>
                  <a:pt x="445935" y="52819"/>
                </a:lnTo>
                <a:lnTo>
                  <a:pt x="474784" y="52819"/>
                </a:lnTo>
                <a:lnTo>
                  <a:pt x="479712" y="44817"/>
                </a:lnTo>
                <a:lnTo>
                  <a:pt x="481634" y="33375"/>
                </a:lnTo>
                <a:lnTo>
                  <a:pt x="481198" y="27696"/>
                </a:lnTo>
                <a:lnTo>
                  <a:pt x="479628" y="21491"/>
                </a:lnTo>
                <a:lnTo>
                  <a:pt x="476534" y="15291"/>
                </a:lnTo>
                <a:lnTo>
                  <a:pt x="474894" y="13436"/>
                </a:lnTo>
                <a:close/>
              </a:path>
              <a:path w="562610" h="114934">
                <a:moveTo>
                  <a:pt x="562203" y="1828"/>
                </a:moveTo>
                <a:lnTo>
                  <a:pt x="504761" y="1828"/>
                </a:lnTo>
                <a:lnTo>
                  <a:pt x="504761" y="112585"/>
                </a:lnTo>
                <a:lnTo>
                  <a:pt x="562203" y="112585"/>
                </a:lnTo>
                <a:lnTo>
                  <a:pt x="562203" y="100977"/>
                </a:lnTo>
                <a:lnTo>
                  <a:pt x="517029" y="100977"/>
                </a:lnTo>
                <a:lnTo>
                  <a:pt x="517029" y="57950"/>
                </a:lnTo>
                <a:lnTo>
                  <a:pt x="560882" y="57950"/>
                </a:lnTo>
                <a:lnTo>
                  <a:pt x="560882" y="46342"/>
                </a:lnTo>
                <a:lnTo>
                  <a:pt x="517029" y="46342"/>
                </a:lnTo>
                <a:lnTo>
                  <a:pt x="517029" y="13436"/>
                </a:lnTo>
                <a:lnTo>
                  <a:pt x="562203" y="13436"/>
                </a:lnTo>
                <a:lnTo>
                  <a:pt x="562203" y="182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grpSp>
        <p:nvGrpSpPr>
          <p:cNvPr id="13" name="object 13"/>
          <p:cNvGrpSpPr>
            <a:grpSpLocks noGrp="1" noUngrp="1" noRot="1" noMove="1" noResize="1"/>
          </p:cNvGrpSpPr>
          <p:nvPr/>
        </p:nvGrpSpPr>
        <p:grpSpPr>
          <a:xfrm>
            <a:off x="7302020" y="6806493"/>
            <a:ext cx="968375" cy="392430"/>
            <a:chOff x="7302020" y="6806493"/>
            <a:chExt cx="968375" cy="392430"/>
          </a:xfrm>
        </p:grpSpPr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02020" y="6809178"/>
              <a:ext cx="389890" cy="386715"/>
            </a:xfrm>
            <a:custGeom>
              <a:avLst/>
              <a:gdLst/>
              <a:ahLst/>
              <a:cxnLst/>
              <a:rect l="l" t="t" r="r" b="b"/>
              <a:pathLst>
                <a:path w="389890" h="386715">
                  <a:moveTo>
                    <a:pt x="194945" y="0"/>
                  </a:moveTo>
                  <a:lnTo>
                    <a:pt x="157416" y="7574"/>
                  </a:lnTo>
                  <a:lnTo>
                    <a:pt x="126772" y="28233"/>
                  </a:lnTo>
                  <a:lnTo>
                    <a:pt x="106114" y="58877"/>
                  </a:lnTo>
                  <a:lnTo>
                    <a:pt x="98539" y="96405"/>
                  </a:lnTo>
                  <a:lnTo>
                    <a:pt x="96405" y="96405"/>
                  </a:lnTo>
                  <a:lnTo>
                    <a:pt x="58882" y="103988"/>
                  </a:lnTo>
                  <a:lnTo>
                    <a:pt x="28238" y="124664"/>
                  </a:lnTo>
                  <a:lnTo>
                    <a:pt x="7576" y="155325"/>
                  </a:lnTo>
                  <a:lnTo>
                    <a:pt x="0" y="192862"/>
                  </a:lnTo>
                  <a:lnTo>
                    <a:pt x="7576" y="230385"/>
                  </a:lnTo>
                  <a:lnTo>
                    <a:pt x="28238" y="261029"/>
                  </a:lnTo>
                  <a:lnTo>
                    <a:pt x="58882" y="281691"/>
                  </a:lnTo>
                  <a:lnTo>
                    <a:pt x="96405" y="289267"/>
                  </a:lnTo>
                  <a:lnTo>
                    <a:pt x="96405" y="290245"/>
                  </a:lnTo>
                  <a:lnTo>
                    <a:pt x="98539" y="290245"/>
                  </a:lnTo>
                  <a:lnTo>
                    <a:pt x="106114" y="327774"/>
                  </a:lnTo>
                  <a:lnTo>
                    <a:pt x="126772" y="358417"/>
                  </a:lnTo>
                  <a:lnTo>
                    <a:pt x="157416" y="379076"/>
                  </a:lnTo>
                  <a:lnTo>
                    <a:pt x="194945" y="386651"/>
                  </a:lnTo>
                  <a:lnTo>
                    <a:pt x="232473" y="379076"/>
                  </a:lnTo>
                  <a:lnTo>
                    <a:pt x="263117" y="358417"/>
                  </a:lnTo>
                  <a:lnTo>
                    <a:pt x="283775" y="327774"/>
                  </a:lnTo>
                  <a:lnTo>
                    <a:pt x="291350" y="290245"/>
                  </a:lnTo>
                  <a:lnTo>
                    <a:pt x="293484" y="290245"/>
                  </a:lnTo>
                  <a:lnTo>
                    <a:pt x="293484" y="289267"/>
                  </a:lnTo>
                  <a:lnTo>
                    <a:pt x="331012" y="281691"/>
                  </a:lnTo>
                  <a:lnTo>
                    <a:pt x="361656" y="261029"/>
                  </a:lnTo>
                  <a:lnTo>
                    <a:pt x="382315" y="230385"/>
                  </a:lnTo>
                  <a:lnTo>
                    <a:pt x="389890" y="192862"/>
                  </a:lnTo>
                  <a:lnTo>
                    <a:pt x="382315" y="155333"/>
                  </a:lnTo>
                  <a:lnTo>
                    <a:pt x="361656" y="124690"/>
                  </a:lnTo>
                  <a:lnTo>
                    <a:pt x="331012" y="104031"/>
                  </a:lnTo>
                  <a:lnTo>
                    <a:pt x="293484" y="96456"/>
                  </a:lnTo>
                  <a:lnTo>
                    <a:pt x="291350" y="96456"/>
                  </a:lnTo>
                  <a:lnTo>
                    <a:pt x="283775" y="58898"/>
                  </a:lnTo>
                  <a:lnTo>
                    <a:pt x="263117" y="28240"/>
                  </a:lnTo>
                  <a:lnTo>
                    <a:pt x="232473" y="7575"/>
                  </a:lnTo>
                  <a:lnTo>
                    <a:pt x="194945" y="0"/>
                  </a:lnTo>
                  <a:close/>
                </a:path>
              </a:pathLst>
            </a:custGeom>
            <a:solidFill>
              <a:srgbClr val="16B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91013" y="6806493"/>
              <a:ext cx="395605" cy="392430"/>
            </a:xfrm>
            <a:custGeom>
              <a:avLst/>
              <a:gdLst/>
              <a:ahLst/>
              <a:cxnLst/>
              <a:rect l="l" t="t" r="r" b="b"/>
              <a:pathLst>
                <a:path w="395604" h="392429">
                  <a:moveTo>
                    <a:pt x="197700" y="0"/>
                  </a:moveTo>
                  <a:lnTo>
                    <a:pt x="159659" y="7687"/>
                  </a:lnTo>
                  <a:lnTo>
                    <a:pt x="128582" y="28648"/>
                  </a:lnTo>
                  <a:lnTo>
                    <a:pt x="107623" y="59728"/>
                  </a:lnTo>
                  <a:lnTo>
                    <a:pt x="99936" y="97777"/>
                  </a:lnTo>
                  <a:lnTo>
                    <a:pt x="97764" y="97777"/>
                  </a:lnTo>
                  <a:lnTo>
                    <a:pt x="59702" y="105470"/>
                  </a:lnTo>
                  <a:lnTo>
                    <a:pt x="28627" y="126442"/>
                  </a:lnTo>
                  <a:lnTo>
                    <a:pt x="7680" y="157532"/>
                  </a:lnTo>
                  <a:lnTo>
                    <a:pt x="0" y="195579"/>
                  </a:lnTo>
                  <a:lnTo>
                    <a:pt x="7685" y="233628"/>
                  </a:lnTo>
                  <a:lnTo>
                    <a:pt x="28641" y="264709"/>
                  </a:lnTo>
                  <a:lnTo>
                    <a:pt x="59718" y="285669"/>
                  </a:lnTo>
                  <a:lnTo>
                    <a:pt x="97764" y="293357"/>
                  </a:lnTo>
                  <a:lnTo>
                    <a:pt x="97764" y="294335"/>
                  </a:lnTo>
                  <a:lnTo>
                    <a:pt x="99936" y="294335"/>
                  </a:lnTo>
                  <a:lnTo>
                    <a:pt x="107623" y="332397"/>
                  </a:lnTo>
                  <a:lnTo>
                    <a:pt x="128582" y="363472"/>
                  </a:lnTo>
                  <a:lnTo>
                    <a:pt x="159659" y="384419"/>
                  </a:lnTo>
                  <a:lnTo>
                    <a:pt x="197700" y="392099"/>
                  </a:lnTo>
                  <a:lnTo>
                    <a:pt x="235749" y="384414"/>
                  </a:lnTo>
                  <a:lnTo>
                    <a:pt x="266830" y="363458"/>
                  </a:lnTo>
                  <a:lnTo>
                    <a:pt x="287790" y="332381"/>
                  </a:lnTo>
                  <a:lnTo>
                    <a:pt x="295478" y="294335"/>
                  </a:lnTo>
                  <a:lnTo>
                    <a:pt x="297649" y="294335"/>
                  </a:lnTo>
                  <a:lnTo>
                    <a:pt x="297649" y="293357"/>
                  </a:lnTo>
                  <a:lnTo>
                    <a:pt x="335712" y="285669"/>
                  </a:lnTo>
                  <a:lnTo>
                    <a:pt x="366787" y="264709"/>
                  </a:lnTo>
                  <a:lnTo>
                    <a:pt x="387734" y="233628"/>
                  </a:lnTo>
                  <a:lnTo>
                    <a:pt x="395414" y="195579"/>
                  </a:lnTo>
                  <a:lnTo>
                    <a:pt x="387729" y="157538"/>
                  </a:lnTo>
                  <a:lnTo>
                    <a:pt x="366772" y="126461"/>
                  </a:lnTo>
                  <a:lnTo>
                    <a:pt x="335696" y="105502"/>
                  </a:lnTo>
                  <a:lnTo>
                    <a:pt x="297649" y="97815"/>
                  </a:lnTo>
                  <a:lnTo>
                    <a:pt x="295478" y="97815"/>
                  </a:lnTo>
                  <a:lnTo>
                    <a:pt x="287790" y="59728"/>
                  </a:lnTo>
                  <a:lnTo>
                    <a:pt x="266830" y="28638"/>
                  </a:lnTo>
                  <a:lnTo>
                    <a:pt x="235749" y="7682"/>
                  </a:lnTo>
                  <a:lnTo>
                    <a:pt x="197700" y="0"/>
                  </a:lnTo>
                  <a:close/>
                </a:path>
              </a:pathLst>
            </a:custGeom>
            <a:solidFill>
              <a:srgbClr val="2D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82808" y="6806493"/>
              <a:ext cx="395605" cy="392430"/>
            </a:xfrm>
            <a:custGeom>
              <a:avLst/>
              <a:gdLst/>
              <a:ahLst/>
              <a:cxnLst/>
              <a:rect l="l" t="t" r="r" b="b"/>
              <a:pathLst>
                <a:path w="395604" h="392429">
                  <a:moveTo>
                    <a:pt x="197700" y="0"/>
                  </a:moveTo>
                  <a:lnTo>
                    <a:pt x="159659" y="7687"/>
                  </a:lnTo>
                  <a:lnTo>
                    <a:pt x="128582" y="28648"/>
                  </a:lnTo>
                  <a:lnTo>
                    <a:pt x="107623" y="59728"/>
                  </a:lnTo>
                  <a:lnTo>
                    <a:pt x="99936" y="97777"/>
                  </a:lnTo>
                  <a:lnTo>
                    <a:pt x="97764" y="97777"/>
                  </a:lnTo>
                  <a:lnTo>
                    <a:pt x="59702" y="105470"/>
                  </a:lnTo>
                  <a:lnTo>
                    <a:pt x="28627" y="126442"/>
                  </a:lnTo>
                  <a:lnTo>
                    <a:pt x="7680" y="157532"/>
                  </a:lnTo>
                  <a:lnTo>
                    <a:pt x="0" y="195579"/>
                  </a:lnTo>
                  <a:lnTo>
                    <a:pt x="7685" y="233628"/>
                  </a:lnTo>
                  <a:lnTo>
                    <a:pt x="28641" y="264709"/>
                  </a:lnTo>
                  <a:lnTo>
                    <a:pt x="59718" y="285669"/>
                  </a:lnTo>
                  <a:lnTo>
                    <a:pt x="97764" y="293357"/>
                  </a:lnTo>
                  <a:lnTo>
                    <a:pt x="97764" y="294335"/>
                  </a:lnTo>
                  <a:lnTo>
                    <a:pt x="99936" y="294335"/>
                  </a:lnTo>
                  <a:lnTo>
                    <a:pt x="107623" y="332397"/>
                  </a:lnTo>
                  <a:lnTo>
                    <a:pt x="128582" y="363472"/>
                  </a:lnTo>
                  <a:lnTo>
                    <a:pt x="159659" y="384419"/>
                  </a:lnTo>
                  <a:lnTo>
                    <a:pt x="197700" y="392099"/>
                  </a:lnTo>
                  <a:lnTo>
                    <a:pt x="235749" y="384414"/>
                  </a:lnTo>
                  <a:lnTo>
                    <a:pt x="266830" y="363458"/>
                  </a:lnTo>
                  <a:lnTo>
                    <a:pt x="287790" y="332381"/>
                  </a:lnTo>
                  <a:lnTo>
                    <a:pt x="295478" y="294335"/>
                  </a:lnTo>
                  <a:lnTo>
                    <a:pt x="297649" y="294335"/>
                  </a:lnTo>
                  <a:lnTo>
                    <a:pt x="297649" y="293357"/>
                  </a:lnTo>
                  <a:lnTo>
                    <a:pt x="335712" y="285669"/>
                  </a:lnTo>
                  <a:lnTo>
                    <a:pt x="366787" y="264709"/>
                  </a:lnTo>
                  <a:lnTo>
                    <a:pt x="387734" y="233628"/>
                  </a:lnTo>
                  <a:lnTo>
                    <a:pt x="395414" y="195579"/>
                  </a:lnTo>
                  <a:lnTo>
                    <a:pt x="387729" y="157538"/>
                  </a:lnTo>
                  <a:lnTo>
                    <a:pt x="366772" y="126461"/>
                  </a:lnTo>
                  <a:lnTo>
                    <a:pt x="335696" y="105502"/>
                  </a:lnTo>
                  <a:lnTo>
                    <a:pt x="297649" y="97815"/>
                  </a:lnTo>
                  <a:lnTo>
                    <a:pt x="295478" y="97815"/>
                  </a:lnTo>
                  <a:lnTo>
                    <a:pt x="287790" y="59728"/>
                  </a:lnTo>
                  <a:lnTo>
                    <a:pt x="266830" y="28638"/>
                  </a:lnTo>
                  <a:lnTo>
                    <a:pt x="235749" y="7682"/>
                  </a:lnTo>
                  <a:lnTo>
                    <a:pt x="197700" y="0"/>
                  </a:lnTo>
                  <a:close/>
                </a:path>
              </a:pathLst>
            </a:custGeom>
            <a:solidFill>
              <a:srgbClr val="FFDE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74603" y="6806493"/>
              <a:ext cx="395605" cy="392430"/>
            </a:xfrm>
            <a:custGeom>
              <a:avLst/>
              <a:gdLst/>
              <a:ahLst/>
              <a:cxnLst/>
              <a:rect l="l" t="t" r="r" b="b"/>
              <a:pathLst>
                <a:path w="395604" h="392429">
                  <a:moveTo>
                    <a:pt x="197700" y="0"/>
                  </a:moveTo>
                  <a:lnTo>
                    <a:pt x="159659" y="7687"/>
                  </a:lnTo>
                  <a:lnTo>
                    <a:pt x="128582" y="28648"/>
                  </a:lnTo>
                  <a:lnTo>
                    <a:pt x="107623" y="59728"/>
                  </a:lnTo>
                  <a:lnTo>
                    <a:pt x="99936" y="97777"/>
                  </a:lnTo>
                  <a:lnTo>
                    <a:pt x="97764" y="97777"/>
                  </a:lnTo>
                  <a:lnTo>
                    <a:pt x="59702" y="105470"/>
                  </a:lnTo>
                  <a:lnTo>
                    <a:pt x="28627" y="126442"/>
                  </a:lnTo>
                  <a:lnTo>
                    <a:pt x="7680" y="157532"/>
                  </a:lnTo>
                  <a:lnTo>
                    <a:pt x="0" y="195579"/>
                  </a:lnTo>
                  <a:lnTo>
                    <a:pt x="7685" y="233628"/>
                  </a:lnTo>
                  <a:lnTo>
                    <a:pt x="28641" y="264709"/>
                  </a:lnTo>
                  <a:lnTo>
                    <a:pt x="59718" y="285669"/>
                  </a:lnTo>
                  <a:lnTo>
                    <a:pt x="97764" y="293357"/>
                  </a:lnTo>
                  <a:lnTo>
                    <a:pt x="97764" y="294335"/>
                  </a:lnTo>
                  <a:lnTo>
                    <a:pt x="99936" y="294335"/>
                  </a:lnTo>
                  <a:lnTo>
                    <a:pt x="107623" y="332397"/>
                  </a:lnTo>
                  <a:lnTo>
                    <a:pt x="128582" y="363472"/>
                  </a:lnTo>
                  <a:lnTo>
                    <a:pt x="159659" y="384419"/>
                  </a:lnTo>
                  <a:lnTo>
                    <a:pt x="197700" y="392099"/>
                  </a:lnTo>
                  <a:lnTo>
                    <a:pt x="235749" y="384414"/>
                  </a:lnTo>
                  <a:lnTo>
                    <a:pt x="266830" y="363458"/>
                  </a:lnTo>
                  <a:lnTo>
                    <a:pt x="287790" y="332381"/>
                  </a:lnTo>
                  <a:lnTo>
                    <a:pt x="295478" y="294335"/>
                  </a:lnTo>
                  <a:lnTo>
                    <a:pt x="297649" y="294335"/>
                  </a:lnTo>
                  <a:lnTo>
                    <a:pt x="297649" y="293357"/>
                  </a:lnTo>
                  <a:lnTo>
                    <a:pt x="335712" y="285669"/>
                  </a:lnTo>
                  <a:lnTo>
                    <a:pt x="366787" y="264709"/>
                  </a:lnTo>
                  <a:lnTo>
                    <a:pt x="387734" y="233628"/>
                  </a:lnTo>
                  <a:lnTo>
                    <a:pt x="395414" y="195579"/>
                  </a:lnTo>
                  <a:lnTo>
                    <a:pt x="387729" y="157538"/>
                  </a:lnTo>
                  <a:lnTo>
                    <a:pt x="366772" y="126461"/>
                  </a:lnTo>
                  <a:lnTo>
                    <a:pt x="335696" y="105502"/>
                  </a:lnTo>
                  <a:lnTo>
                    <a:pt x="297649" y="97815"/>
                  </a:lnTo>
                  <a:lnTo>
                    <a:pt x="295478" y="97815"/>
                  </a:lnTo>
                  <a:lnTo>
                    <a:pt x="287790" y="59728"/>
                  </a:lnTo>
                  <a:lnTo>
                    <a:pt x="266830" y="28638"/>
                  </a:lnTo>
                  <a:lnTo>
                    <a:pt x="235749" y="7682"/>
                  </a:lnTo>
                  <a:lnTo>
                    <a:pt x="197700" y="0"/>
                  </a:lnTo>
                  <a:close/>
                </a:path>
              </a:pathLst>
            </a:custGeom>
            <a:solidFill>
              <a:srgbClr val="EF3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6315" y="6762746"/>
            <a:ext cx="258445" cy="395605"/>
          </a:xfrm>
          <a:custGeom>
            <a:avLst/>
            <a:gdLst/>
            <a:ahLst/>
            <a:cxnLst/>
            <a:rect l="l" t="t" r="r" b="b"/>
            <a:pathLst>
              <a:path w="258445" h="395604">
                <a:moveTo>
                  <a:pt x="114552" y="107378"/>
                </a:moveTo>
                <a:lnTo>
                  <a:pt x="60733" y="118114"/>
                </a:lnTo>
                <a:lnTo>
                  <a:pt x="25678" y="150329"/>
                </a:lnTo>
                <a:lnTo>
                  <a:pt x="6436" y="197099"/>
                </a:lnTo>
                <a:lnTo>
                  <a:pt x="24" y="251462"/>
                </a:lnTo>
                <a:lnTo>
                  <a:pt x="0" y="251886"/>
                </a:lnTo>
                <a:lnTo>
                  <a:pt x="1578" y="279553"/>
                </a:lnTo>
                <a:lnTo>
                  <a:pt x="6274" y="305148"/>
                </a:lnTo>
                <a:lnTo>
                  <a:pt x="6391" y="305787"/>
                </a:lnTo>
                <a:lnTo>
                  <a:pt x="25640" y="352551"/>
                </a:lnTo>
                <a:lnTo>
                  <a:pt x="60690" y="384805"/>
                </a:lnTo>
                <a:lnTo>
                  <a:pt x="114514" y="395541"/>
                </a:lnTo>
                <a:lnTo>
                  <a:pt x="126173" y="395118"/>
                </a:lnTo>
                <a:lnTo>
                  <a:pt x="164343" y="384257"/>
                </a:lnTo>
                <a:lnTo>
                  <a:pt x="187133" y="359067"/>
                </a:lnTo>
                <a:lnTo>
                  <a:pt x="258050" y="359067"/>
                </a:lnTo>
                <a:lnTo>
                  <a:pt x="258050" y="343700"/>
                </a:lnTo>
                <a:lnTo>
                  <a:pt x="137628" y="343700"/>
                </a:lnTo>
                <a:lnTo>
                  <a:pt x="120838" y="342136"/>
                </a:lnTo>
                <a:lnTo>
                  <a:pt x="89571" y="318719"/>
                </a:lnTo>
                <a:lnTo>
                  <a:pt x="78997" y="271500"/>
                </a:lnTo>
                <a:lnTo>
                  <a:pt x="78295" y="251462"/>
                </a:lnTo>
                <a:lnTo>
                  <a:pt x="78997" y="231381"/>
                </a:lnTo>
                <a:lnTo>
                  <a:pt x="89571" y="184175"/>
                </a:lnTo>
                <a:lnTo>
                  <a:pt x="120838" y="160745"/>
                </a:lnTo>
                <a:lnTo>
                  <a:pt x="258050" y="159181"/>
                </a:lnTo>
                <a:lnTo>
                  <a:pt x="258050" y="143865"/>
                </a:lnTo>
                <a:lnTo>
                  <a:pt x="187171" y="143865"/>
                </a:lnTo>
                <a:lnTo>
                  <a:pt x="179979" y="133490"/>
                </a:lnTo>
                <a:lnTo>
                  <a:pt x="172385" y="125093"/>
                </a:lnTo>
                <a:lnTo>
                  <a:pt x="137009" y="109097"/>
                </a:lnTo>
                <a:lnTo>
                  <a:pt x="126219" y="107808"/>
                </a:lnTo>
                <a:lnTo>
                  <a:pt x="114552" y="107378"/>
                </a:lnTo>
                <a:close/>
              </a:path>
              <a:path w="258445" h="395604">
                <a:moveTo>
                  <a:pt x="258050" y="359067"/>
                </a:moveTo>
                <a:lnTo>
                  <a:pt x="187133" y="359067"/>
                </a:lnTo>
                <a:lnTo>
                  <a:pt x="187133" y="384987"/>
                </a:lnTo>
                <a:lnTo>
                  <a:pt x="191552" y="390270"/>
                </a:lnTo>
                <a:lnTo>
                  <a:pt x="252766" y="390270"/>
                </a:lnTo>
                <a:lnTo>
                  <a:pt x="258012" y="384987"/>
                </a:lnTo>
                <a:lnTo>
                  <a:pt x="258050" y="359067"/>
                </a:lnTo>
                <a:close/>
              </a:path>
              <a:path w="258445" h="395604">
                <a:moveTo>
                  <a:pt x="258050" y="159181"/>
                </a:moveTo>
                <a:lnTo>
                  <a:pt x="137628" y="159181"/>
                </a:lnTo>
                <a:lnTo>
                  <a:pt x="147480" y="160579"/>
                </a:lnTo>
                <a:lnTo>
                  <a:pt x="156594" y="164771"/>
                </a:lnTo>
                <a:lnTo>
                  <a:pt x="183532" y="207202"/>
                </a:lnTo>
                <a:lnTo>
                  <a:pt x="187171" y="239547"/>
                </a:lnTo>
                <a:lnTo>
                  <a:pt x="187171" y="263334"/>
                </a:lnTo>
                <a:lnTo>
                  <a:pt x="178984" y="309356"/>
                </a:lnTo>
                <a:lnTo>
                  <a:pt x="147480" y="342304"/>
                </a:lnTo>
                <a:lnTo>
                  <a:pt x="137628" y="343700"/>
                </a:lnTo>
                <a:lnTo>
                  <a:pt x="258050" y="343700"/>
                </a:lnTo>
                <a:lnTo>
                  <a:pt x="258050" y="159181"/>
                </a:lnTo>
                <a:close/>
              </a:path>
              <a:path w="258445" h="395604">
                <a:moveTo>
                  <a:pt x="252982" y="0"/>
                </a:moveTo>
                <a:lnTo>
                  <a:pt x="192238" y="0"/>
                </a:lnTo>
                <a:lnTo>
                  <a:pt x="187171" y="5270"/>
                </a:lnTo>
                <a:lnTo>
                  <a:pt x="187257" y="131536"/>
                </a:lnTo>
                <a:lnTo>
                  <a:pt x="187514" y="136791"/>
                </a:lnTo>
                <a:lnTo>
                  <a:pt x="188238" y="143865"/>
                </a:lnTo>
                <a:lnTo>
                  <a:pt x="258050" y="143865"/>
                </a:lnTo>
                <a:lnTo>
                  <a:pt x="258050" y="5270"/>
                </a:lnTo>
                <a:lnTo>
                  <a:pt x="252982" y="0"/>
                </a:lnTo>
                <a:close/>
              </a:path>
            </a:pathLst>
          </a:custGeom>
          <a:solidFill>
            <a:srgbClr val="2D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1486" y="6870051"/>
            <a:ext cx="559435" cy="288925"/>
          </a:xfrm>
          <a:custGeom>
            <a:avLst/>
            <a:gdLst/>
            <a:ahLst/>
            <a:cxnLst/>
            <a:rect l="l" t="t" r="r" b="b"/>
            <a:pathLst>
              <a:path w="559434" h="288925">
                <a:moveTo>
                  <a:pt x="267550" y="154000"/>
                </a:moveTo>
                <a:lnTo>
                  <a:pt x="265430" y="116967"/>
                </a:lnTo>
                <a:lnTo>
                  <a:pt x="265404" y="116319"/>
                </a:lnTo>
                <a:lnTo>
                  <a:pt x="259003" y="84378"/>
                </a:lnTo>
                <a:lnTo>
                  <a:pt x="258965" y="84188"/>
                </a:lnTo>
                <a:lnTo>
                  <a:pt x="248234" y="57619"/>
                </a:lnTo>
                <a:lnTo>
                  <a:pt x="244132" y="51892"/>
                </a:lnTo>
                <a:lnTo>
                  <a:pt x="233210" y="36614"/>
                </a:lnTo>
                <a:lnTo>
                  <a:pt x="213741" y="20650"/>
                </a:lnTo>
                <a:lnTo>
                  <a:pt x="193535" y="11061"/>
                </a:lnTo>
                <a:lnTo>
                  <a:pt x="193535" y="116967"/>
                </a:lnTo>
                <a:lnTo>
                  <a:pt x="78270" y="116967"/>
                </a:lnTo>
                <a:lnTo>
                  <a:pt x="87680" y="78790"/>
                </a:lnTo>
                <a:lnTo>
                  <a:pt x="121678" y="53022"/>
                </a:lnTo>
                <a:lnTo>
                  <a:pt x="121310" y="53022"/>
                </a:lnTo>
                <a:lnTo>
                  <a:pt x="133642" y="51892"/>
                </a:lnTo>
                <a:lnTo>
                  <a:pt x="148221" y="53022"/>
                </a:lnTo>
                <a:lnTo>
                  <a:pt x="160680" y="56426"/>
                </a:lnTo>
                <a:lnTo>
                  <a:pt x="189953" y="90868"/>
                </a:lnTo>
                <a:lnTo>
                  <a:pt x="193484" y="116319"/>
                </a:lnTo>
                <a:lnTo>
                  <a:pt x="193535" y="116967"/>
                </a:lnTo>
                <a:lnTo>
                  <a:pt x="193535" y="11061"/>
                </a:lnTo>
                <a:lnTo>
                  <a:pt x="189725" y="9245"/>
                </a:lnTo>
                <a:lnTo>
                  <a:pt x="161137" y="2400"/>
                </a:lnTo>
                <a:lnTo>
                  <a:pt x="127990" y="127"/>
                </a:lnTo>
                <a:lnTo>
                  <a:pt x="99161" y="2540"/>
                </a:lnTo>
                <a:lnTo>
                  <a:pt x="51892" y="21856"/>
                </a:lnTo>
                <a:lnTo>
                  <a:pt x="18808" y="59791"/>
                </a:lnTo>
                <a:lnTo>
                  <a:pt x="2082" y="112522"/>
                </a:lnTo>
                <a:lnTo>
                  <a:pt x="0" y="144208"/>
                </a:lnTo>
                <a:lnTo>
                  <a:pt x="2006" y="175895"/>
                </a:lnTo>
                <a:lnTo>
                  <a:pt x="18135" y="228650"/>
                </a:lnTo>
                <a:lnTo>
                  <a:pt x="51104" y="266623"/>
                </a:lnTo>
                <a:lnTo>
                  <a:pt x="75641" y="278803"/>
                </a:lnTo>
                <a:lnTo>
                  <a:pt x="75869" y="278803"/>
                </a:lnTo>
                <a:lnTo>
                  <a:pt x="105244" y="285940"/>
                </a:lnTo>
                <a:lnTo>
                  <a:pt x="105460" y="285940"/>
                </a:lnTo>
                <a:lnTo>
                  <a:pt x="140373" y="288340"/>
                </a:lnTo>
                <a:lnTo>
                  <a:pt x="162191" y="287731"/>
                </a:lnTo>
                <a:lnTo>
                  <a:pt x="208851" y="278803"/>
                </a:lnTo>
                <a:lnTo>
                  <a:pt x="246659" y="249986"/>
                </a:lnTo>
                <a:lnTo>
                  <a:pt x="251040" y="237667"/>
                </a:lnTo>
                <a:lnTo>
                  <a:pt x="250444" y="236486"/>
                </a:lnTo>
                <a:lnTo>
                  <a:pt x="215709" y="211086"/>
                </a:lnTo>
                <a:lnTo>
                  <a:pt x="203542" y="208038"/>
                </a:lnTo>
                <a:lnTo>
                  <a:pt x="198247" y="210185"/>
                </a:lnTo>
                <a:lnTo>
                  <a:pt x="193497" y="214782"/>
                </a:lnTo>
                <a:lnTo>
                  <a:pt x="188175" y="221462"/>
                </a:lnTo>
                <a:lnTo>
                  <a:pt x="181660" y="226783"/>
                </a:lnTo>
                <a:lnTo>
                  <a:pt x="140335" y="236486"/>
                </a:lnTo>
                <a:lnTo>
                  <a:pt x="129171" y="235775"/>
                </a:lnTo>
                <a:lnTo>
                  <a:pt x="91998" y="217411"/>
                </a:lnTo>
                <a:lnTo>
                  <a:pt x="78232" y="169875"/>
                </a:lnTo>
                <a:lnTo>
                  <a:pt x="262610" y="169875"/>
                </a:lnTo>
                <a:lnTo>
                  <a:pt x="267550" y="164553"/>
                </a:lnTo>
                <a:lnTo>
                  <a:pt x="267550" y="154000"/>
                </a:lnTo>
                <a:close/>
              </a:path>
              <a:path w="559434" h="288925">
                <a:moveTo>
                  <a:pt x="559244" y="230162"/>
                </a:moveTo>
                <a:lnTo>
                  <a:pt x="528764" y="200685"/>
                </a:lnTo>
                <a:lnTo>
                  <a:pt x="517918" y="197205"/>
                </a:lnTo>
                <a:lnTo>
                  <a:pt x="512699" y="199377"/>
                </a:lnTo>
                <a:lnTo>
                  <a:pt x="507619" y="204139"/>
                </a:lnTo>
                <a:lnTo>
                  <a:pt x="501700" y="210947"/>
                </a:lnTo>
                <a:lnTo>
                  <a:pt x="495579" y="217106"/>
                </a:lnTo>
                <a:lnTo>
                  <a:pt x="458292" y="235839"/>
                </a:lnTo>
                <a:lnTo>
                  <a:pt x="448106" y="236397"/>
                </a:lnTo>
                <a:lnTo>
                  <a:pt x="434111" y="235089"/>
                </a:lnTo>
                <a:lnTo>
                  <a:pt x="396938" y="203047"/>
                </a:lnTo>
                <a:lnTo>
                  <a:pt x="388607" y="144119"/>
                </a:lnTo>
                <a:lnTo>
                  <a:pt x="389534" y="120827"/>
                </a:lnTo>
                <a:lnTo>
                  <a:pt x="403415" y="72872"/>
                </a:lnTo>
                <a:lnTo>
                  <a:pt x="448106" y="51841"/>
                </a:lnTo>
                <a:lnTo>
                  <a:pt x="457111" y="52336"/>
                </a:lnTo>
                <a:lnTo>
                  <a:pt x="493776" y="69977"/>
                </a:lnTo>
                <a:lnTo>
                  <a:pt x="496760" y="74574"/>
                </a:lnTo>
                <a:lnTo>
                  <a:pt x="501446" y="80213"/>
                </a:lnTo>
                <a:lnTo>
                  <a:pt x="552945" y="57378"/>
                </a:lnTo>
                <a:lnTo>
                  <a:pt x="532358" y="24193"/>
                </a:lnTo>
                <a:lnTo>
                  <a:pt x="484581" y="2717"/>
                </a:lnTo>
                <a:lnTo>
                  <a:pt x="448157" y="0"/>
                </a:lnTo>
                <a:lnTo>
                  <a:pt x="415391" y="2400"/>
                </a:lnTo>
                <a:lnTo>
                  <a:pt x="363435" y="21590"/>
                </a:lnTo>
                <a:lnTo>
                  <a:pt x="329438" y="59347"/>
                </a:lnTo>
                <a:lnTo>
                  <a:pt x="312521" y="112229"/>
                </a:lnTo>
                <a:lnTo>
                  <a:pt x="310413" y="144081"/>
                </a:lnTo>
                <a:lnTo>
                  <a:pt x="312521" y="175983"/>
                </a:lnTo>
                <a:lnTo>
                  <a:pt x="329438" y="228866"/>
                </a:lnTo>
                <a:lnTo>
                  <a:pt x="363423" y="266636"/>
                </a:lnTo>
                <a:lnTo>
                  <a:pt x="415378" y="285813"/>
                </a:lnTo>
                <a:lnTo>
                  <a:pt x="448157" y="288201"/>
                </a:lnTo>
                <a:lnTo>
                  <a:pt x="470166" y="287274"/>
                </a:lnTo>
                <a:lnTo>
                  <a:pt x="519658" y="273392"/>
                </a:lnTo>
                <a:lnTo>
                  <a:pt x="554685" y="243255"/>
                </a:lnTo>
                <a:lnTo>
                  <a:pt x="558266" y="236347"/>
                </a:lnTo>
                <a:lnTo>
                  <a:pt x="559244" y="230162"/>
                </a:lnTo>
                <a:close/>
              </a:path>
            </a:pathLst>
          </a:custGeom>
          <a:solidFill>
            <a:srgbClr val="2D2929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0" name="object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53856" y="6769079"/>
            <a:ext cx="74295" cy="384175"/>
          </a:xfrm>
          <a:custGeom>
            <a:avLst/>
            <a:gdLst/>
            <a:ahLst/>
            <a:cxnLst/>
            <a:rect l="l" t="t" r="r" b="b"/>
            <a:pathLst>
              <a:path w="74295" h="384175">
                <a:moveTo>
                  <a:pt x="68745" y="106286"/>
                </a:moveTo>
                <a:lnTo>
                  <a:pt x="5270" y="106286"/>
                </a:lnTo>
                <a:lnTo>
                  <a:pt x="0" y="111569"/>
                </a:lnTo>
                <a:lnTo>
                  <a:pt x="0" y="378650"/>
                </a:lnTo>
                <a:lnTo>
                  <a:pt x="5270" y="383933"/>
                </a:lnTo>
                <a:lnTo>
                  <a:pt x="68783" y="383933"/>
                </a:lnTo>
                <a:lnTo>
                  <a:pt x="74066" y="378650"/>
                </a:lnTo>
                <a:lnTo>
                  <a:pt x="74066" y="111569"/>
                </a:lnTo>
                <a:lnTo>
                  <a:pt x="68745" y="106286"/>
                </a:lnTo>
                <a:close/>
              </a:path>
              <a:path w="74295" h="384175">
                <a:moveTo>
                  <a:pt x="68745" y="0"/>
                </a:moveTo>
                <a:lnTo>
                  <a:pt x="5270" y="0"/>
                </a:lnTo>
                <a:lnTo>
                  <a:pt x="0" y="5321"/>
                </a:lnTo>
                <a:lnTo>
                  <a:pt x="0" y="60312"/>
                </a:lnTo>
                <a:lnTo>
                  <a:pt x="5270" y="65595"/>
                </a:lnTo>
                <a:lnTo>
                  <a:pt x="68783" y="65595"/>
                </a:lnTo>
                <a:lnTo>
                  <a:pt x="74028" y="60312"/>
                </a:lnTo>
                <a:lnTo>
                  <a:pt x="74066" y="5321"/>
                </a:lnTo>
                <a:lnTo>
                  <a:pt x="68745" y="0"/>
                </a:lnTo>
                <a:close/>
              </a:path>
            </a:pathLst>
          </a:custGeom>
          <a:solidFill>
            <a:srgbClr val="2D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85003" y="6762746"/>
            <a:ext cx="258445" cy="395605"/>
          </a:xfrm>
          <a:custGeom>
            <a:avLst/>
            <a:gdLst/>
            <a:ahLst/>
            <a:cxnLst/>
            <a:rect l="l" t="t" r="r" b="b"/>
            <a:pathLst>
              <a:path w="258445" h="395604">
                <a:moveTo>
                  <a:pt x="114539" y="107378"/>
                </a:moveTo>
                <a:lnTo>
                  <a:pt x="60708" y="118114"/>
                </a:lnTo>
                <a:lnTo>
                  <a:pt x="25651" y="150329"/>
                </a:lnTo>
                <a:lnTo>
                  <a:pt x="6409" y="197099"/>
                </a:lnTo>
                <a:lnTo>
                  <a:pt x="0" y="251459"/>
                </a:lnTo>
                <a:lnTo>
                  <a:pt x="1600" y="279553"/>
                </a:lnTo>
                <a:lnTo>
                  <a:pt x="14431" y="330121"/>
                </a:lnTo>
                <a:lnTo>
                  <a:pt x="40842" y="371372"/>
                </a:lnTo>
                <a:lnTo>
                  <a:pt x="85280" y="392858"/>
                </a:lnTo>
                <a:lnTo>
                  <a:pt x="114539" y="395541"/>
                </a:lnTo>
                <a:lnTo>
                  <a:pt x="126198" y="395118"/>
                </a:lnTo>
                <a:lnTo>
                  <a:pt x="164360" y="384257"/>
                </a:lnTo>
                <a:lnTo>
                  <a:pt x="187145" y="359067"/>
                </a:lnTo>
                <a:lnTo>
                  <a:pt x="258023" y="359067"/>
                </a:lnTo>
                <a:lnTo>
                  <a:pt x="258023" y="343700"/>
                </a:lnTo>
                <a:lnTo>
                  <a:pt x="137602" y="343700"/>
                </a:lnTo>
                <a:lnTo>
                  <a:pt x="120811" y="342136"/>
                </a:lnTo>
                <a:lnTo>
                  <a:pt x="89545" y="318719"/>
                </a:lnTo>
                <a:lnTo>
                  <a:pt x="78970" y="271500"/>
                </a:lnTo>
                <a:lnTo>
                  <a:pt x="78269" y="251459"/>
                </a:lnTo>
                <a:lnTo>
                  <a:pt x="78970" y="231381"/>
                </a:lnTo>
                <a:lnTo>
                  <a:pt x="89545" y="184175"/>
                </a:lnTo>
                <a:lnTo>
                  <a:pt x="120811" y="160745"/>
                </a:lnTo>
                <a:lnTo>
                  <a:pt x="258023" y="159181"/>
                </a:lnTo>
                <a:lnTo>
                  <a:pt x="258023" y="143865"/>
                </a:lnTo>
                <a:lnTo>
                  <a:pt x="187145" y="143865"/>
                </a:lnTo>
                <a:lnTo>
                  <a:pt x="179953" y="133490"/>
                </a:lnTo>
                <a:lnTo>
                  <a:pt x="172359" y="125093"/>
                </a:lnTo>
                <a:lnTo>
                  <a:pt x="136984" y="109097"/>
                </a:lnTo>
                <a:lnTo>
                  <a:pt x="126198" y="107808"/>
                </a:lnTo>
                <a:lnTo>
                  <a:pt x="114539" y="107378"/>
                </a:lnTo>
                <a:close/>
              </a:path>
              <a:path w="258445" h="395604">
                <a:moveTo>
                  <a:pt x="258023" y="359067"/>
                </a:moveTo>
                <a:lnTo>
                  <a:pt x="187145" y="359067"/>
                </a:lnTo>
                <a:lnTo>
                  <a:pt x="187145" y="384987"/>
                </a:lnTo>
                <a:lnTo>
                  <a:pt x="191526" y="390270"/>
                </a:lnTo>
                <a:lnTo>
                  <a:pt x="252740" y="390270"/>
                </a:lnTo>
                <a:lnTo>
                  <a:pt x="257985" y="384987"/>
                </a:lnTo>
                <a:lnTo>
                  <a:pt x="258023" y="359067"/>
                </a:lnTo>
                <a:close/>
              </a:path>
              <a:path w="258445" h="395604">
                <a:moveTo>
                  <a:pt x="258023" y="159181"/>
                </a:moveTo>
                <a:lnTo>
                  <a:pt x="137602" y="159181"/>
                </a:lnTo>
                <a:lnTo>
                  <a:pt x="147453" y="160579"/>
                </a:lnTo>
                <a:lnTo>
                  <a:pt x="156568" y="164771"/>
                </a:lnTo>
                <a:lnTo>
                  <a:pt x="183506" y="207202"/>
                </a:lnTo>
                <a:lnTo>
                  <a:pt x="187145" y="239547"/>
                </a:lnTo>
                <a:lnTo>
                  <a:pt x="187145" y="263334"/>
                </a:lnTo>
                <a:lnTo>
                  <a:pt x="178958" y="309356"/>
                </a:lnTo>
                <a:lnTo>
                  <a:pt x="147453" y="342304"/>
                </a:lnTo>
                <a:lnTo>
                  <a:pt x="137602" y="343700"/>
                </a:lnTo>
                <a:lnTo>
                  <a:pt x="258023" y="343700"/>
                </a:lnTo>
                <a:lnTo>
                  <a:pt x="258023" y="159181"/>
                </a:lnTo>
                <a:close/>
              </a:path>
              <a:path w="258445" h="395604">
                <a:moveTo>
                  <a:pt x="252956" y="0"/>
                </a:moveTo>
                <a:lnTo>
                  <a:pt x="192212" y="0"/>
                </a:lnTo>
                <a:lnTo>
                  <a:pt x="187145" y="5270"/>
                </a:lnTo>
                <a:lnTo>
                  <a:pt x="187231" y="131536"/>
                </a:lnTo>
                <a:lnTo>
                  <a:pt x="187487" y="136791"/>
                </a:lnTo>
                <a:lnTo>
                  <a:pt x="188211" y="143865"/>
                </a:lnTo>
                <a:lnTo>
                  <a:pt x="258023" y="143865"/>
                </a:lnTo>
                <a:lnTo>
                  <a:pt x="258023" y="5270"/>
                </a:lnTo>
                <a:lnTo>
                  <a:pt x="252956" y="0"/>
                </a:lnTo>
                <a:close/>
              </a:path>
            </a:pathLst>
          </a:custGeom>
          <a:solidFill>
            <a:srgbClr val="2D2929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2" name="object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00135" y="6870168"/>
            <a:ext cx="267970" cy="288290"/>
          </a:xfrm>
          <a:custGeom>
            <a:avLst/>
            <a:gdLst/>
            <a:ahLst/>
            <a:cxnLst/>
            <a:rect l="l" t="t" r="r" b="b"/>
            <a:pathLst>
              <a:path w="267970" h="288290">
                <a:moveTo>
                  <a:pt x="128003" y="0"/>
                </a:moveTo>
                <a:lnTo>
                  <a:pt x="73818" y="9664"/>
                </a:lnTo>
                <a:lnTo>
                  <a:pt x="33464" y="38608"/>
                </a:lnTo>
                <a:lnTo>
                  <a:pt x="8457" y="84069"/>
                </a:lnTo>
                <a:lnTo>
                  <a:pt x="8375" y="84262"/>
                </a:lnTo>
                <a:lnTo>
                  <a:pt x="2103" y="112401"/>
                </a:lnTo>
                <a:lnTo>
                  <a:pt x="0" y="144081"/>
                </a:lnTo>
                <a:lnTo>
                  <a:pt x="2018" y="175769"/>
                </a:lnTo>
                <a:lnTo>
                  <a:pt x="18157" y="228525"/>
                </a:lnTo>
                <a:lnTo>
                  <a:pt x="51122" y="266498"/>
                </a:lnTo>
                <a:lnTo>
                  <a:pt x="75653" y="278676"/>
                </a:lnTo>
                <a:lnTo>
                  <a:pt x="75890" y="278676"/>
                </a:lnTo>
                <a:lnTo>
                  <a:pt x="105263" y="285821"/>
                </a:lnTo>
                <a:lnTo>
                  <a:pt x="105474" y="285821"/>
                </a:lnTo>
                <a:lnTo>
                  <a:pt x="140385" y="288213"/>
                </a:lnTo>
                <a:lnTo>
                  <a:pt x="162215" y="287614"/>
                </a:lnTo>
                <a:lnTo>
                  <a:pt x="208864" y="278676"/>
                </a:lnTo>
                <a:lnTo>
                  <a:pt x="246672" y="249859"/>
                </a:lnTo>
                <a:lnTo>
                  <a:pt x="251104" y="237545"/>
                </a:lnTo>
                <a:lnTo>
                  <a:pt x="250499" y="236359"/>
                </a:lnTo>
                <a:lnTo>
                  <a:pt x="140385" y="236359"/>
                </a:lnTo>
                <a:lnTo>
                  <a:pt x="129234" y="235650"/>
                </a:lnTo>
                <a:lnTo>
                  <a:pt x="92055" y="217286"/>
                </a:lnTo>
                <a:lnTo>
                  <a:pt x="78282" y="169748"/>
                </a:lnTo>
                <a:lnTo>
                  <a:pt x="262674" y="169748"/>
                </a:lnTo>
                <a:lnTo>
                  <a:pt x="267614" y="164426"/>
                </a:lnTo>
                <a:lnTo>
                  <a:pt x="267614" y="153873"/>
                </a:lnTo>
                <a:lnTo>
                  <a:pt x="265497" y="116840"/>
                </a:lnTo>
                <a:lnTo>
                  <a:pt x="78282" y="116840"/>
                </a:lnTo>
                <a:lnTo>
                  <a:pt x="79694" y="103121"/>
                </a:lnTo>
                <a:lnTo>
                  <a:pt x="102109" y="61553"/>
                </a:lnTo>
                <a:lnTo>
                  <a:pt x="121698" y="52899"/>
                </a:lnTo>
                <a:lnTo>
                  <a:pt x="121334" y="52899"/>
                </a:lnTo>
                <a:lnTo>
                  <a:pt x="133654" y="51765"/>
                </a:lnTo>
                <a:lnTo>
                  <a:pt x="244156" y="51765"/>
                </a:lnTo>
                <a:lnTo>
                  <a:pt x="233222" y="36487"/>
                </a:lnTo>
                <a:lnTo>
                  <a:pt x="213760" y="20531"/>
                </a:lnTo>
                <a:lnTo>
                  <a:pt x="189737" y="9128"/>
                </a:lnTo>
                <a:lnTo>
                  <a:pt x="161153" y="2282"/>
                </a:lnTo>
                <a:lnTo>
                  <a:pt x="128003" y="0"/>
                </a:lnTo>
                <a:close/>
              </a:path>
              <a:path w="267970" h="288290">
                <a:moveTo>
                  <a:pt x="203606" y="207921"/>
                </a:moveTo>
                <a:lnTo>
                  <a:pt x="198315" y="210066"/>
                </a:lnTo>
                <a:lnTo>
                  <a:pt x="193547" y="214655"/>
                </a:lnTo>
                <a:lnTo>
                  <a:pt x="188226" y="221335"/>
                </a:lnTo>
                <a:lnTo>
                  <a:pt x="181711" y="226656"/>
                </a:lnTo>
                <a:lnTo>
                  <a:pt x="140385" y="236359"/>
                </a:lnTo>
                <a:lnTo>
                  <a:pt x="250499" y="236359"/>
                </a:lnTo>
                <a:lnTo>
                  <a:pt x="248318" y="232080"/>
                </a:lnTo>
                <a:lnTo>
                  <a:pt x="242201" y="227088"/>
                </a:lnTo>
                <a:lnTo>
                  <a:pt x="215760" y="210959"/>
                </a:lnTo>
                <a:lnTo>
                  <a:pt x="209421" y="208218"/>
                </a:lnTo>
                <a:lnTo>
                  <a:pt x="203606" y="207921"/>
                </a:lnTo>
                <a:close/>
              </a:path>
              <a:path w="267970" h="288290">
                <a:moveTo>
                  <a:pt x="244156" y="51765"/>
                </a:moveTo>
                <a:lnTo>
                  <a:pt x="133654" y="51765"/>
                </a:lnTo>
                <a:lnTo>
                  <a:pt x="148240" y="52899"/>
                </a:lnTo>
                <a:lnTo>
                  <a:pt x="160699" y="56303"/>
                </a:lnTo>
                <a:lnTo>
                  <a:pt x="189974" y="90751"/>
                </a:lnTo>
                <a:lnTo>
                  <a:pt x="193508" y="116198"/>
                </a:lnTo>
                <a:lnTo>
                  <a:pt x="193550" y="116840"/>
                </a:lnTo>
                <a:lnTo>
                  <a:pt x="265497" y="116840"/>
                </a:lnTo>
                <a:lnTo>
                  <a:pt x="265460" y="116198"/>
                </a:lnTo>
                <a:lnTo>
                  <a:pt x="259044" y="84262"/>
                </a:lnTo>
                <a:lnTo>
                  <a:pt x="259005" y="84069"/>
                </a:lnTo>
                <a:lnTo>
                  <a:pt x="248256" y="57495"/>
                </a:lnTo>
                <a:lnTo>
                  <a:pt x="244156" y="51765"/>
                </a:lnTo>
                <a:close/>
              </a:path>
            </a:pathLst>
          </a:custGeom>
          <a:solidFill>
            <a:srgbClr val="2D2929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B0F239A-7887-04CF-8408-2563109F46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00" y="708113"/>
            <a:ext cx="4119784" cy="3301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 noGrp="1" noUngrp="1" noRot="1" noMove="1" noResize="1"/>
          </p:cNvGrpSpPr>
          <p:nvPr/>
        </p:nvGrpSpPr>
        <p:grpSpPr>
          <a:xfrm>
            <a:off x="0" y="1728012"/>
            <a:ext cx="10692130" cy="5832475"/>
            <a:chOff x="0" y="1728012"/>
            <a:chExt cx="10692130" cy="5832475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28012"/>
              <a:ext cx="10692130" cy="5832475"/>
            </a:xfrm>
            <a:custGeom>
              <a:avLst/>
              <a:gdLst/>
              <a:ahLst/>
              <a:cxnLst/>
              <a:rect l="l" t="t" r="r" b="b"/>
              <a:pathLst>
                <a:path w="10692130" h="5832475">
                  <a:moveTo>
                    <a:pt x="0" y="5831999"/>
                  </a:moveTo>
                  <a:lnTo>
                    <a:pt x="10692001" y="5831999"/>
                  </a:lnTo>
                  <a:lnTo>
                    <a:pt x="10692001" y="0"/>
                  </a:lnTo>
                  <a:lnTo>
                    <a:pt x="0" y="0"/>
                  </a:lnTo>
                  <a:lnTo>
                    <a:pt x="0" y="5831999"/>
                  </a:lnTo>
                  <a:close/>
                </a:path>
              </a:pathLst>
            </a:custGeom>
            <a:solidFill>
              <a:srgbClr val="2ABCB7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  <p:pic>
          <p:nvPicPr>
            <p:cNvPr id="4" name="object 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8998" y="2548105"/>
              <a:ext cx="5503005" cy="50119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EA70457-F806-5408-1249-4AA5C23414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71" y="5905986"/>
            <a:ext cx="4088103" cy="9161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960C69-748C-4F27-7D6D-20966DD31B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00" y="2088407"/>
            <a:ext cx="5981700" cy="2171700"/>
          </a:xfrm>
          <a:prstGeom prst="rect">
            <a:avLst/>
          </a:prstGeom>
        </p:spPr>
      </p:pic>
      <p:sp>
        <p:nvSpPr>
          <p:cNvPr id="6" name="object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0" y="0"/>
            <a:ext cx="10692130" cy="1728470"/>
          </a:xfrm>
          <a:custGeom>
            <a:avLst/>
            <a:gdLst/>
            <a:ahLst/>
            <a:cxnLst/>
            <a:rect l="l" t="t" r="r" b="b"/>
            <a:pathLst>
              <a:path w="10692130" h="1728470">
                <a:moveTo>
                  <a:pt x="10692003" y="0"/>
                </a:moveTo>
                <a:lnTo>
                  <a:pt x="0" y="0"/>
                </a:lnTo>
                <a:lnTo>
                  <a:pt x="0" y="1728000"/>
                </a:lnTo>
                <a:lnTo>
                  <a:pt x="10692003" y="1728000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9300" y="215200"/>
            <a:ext cx="7248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b="1" dirty="0">
                <a:solidFill>
                  <a:schemeClr val="bg1"/>
                </a:solidFill>
                <a:highlight>
                  <a:srgbClr val="00FF00"/>
                </a:highlight>
              </a:rPr>
              <a:t>[insert y</a:t>
            </a:r>
            <a:r>
              <a:rPr sz="3600" b="1" dirty="0">
                <a:solidFill>
                  <a:schemeClr val="bg1"/>
                </a:solidFill>
                <a:highlight>
                  <a:srgbClr val="00FF00"/>
                </a:highlight>
              </a:rPr>
              <a:t>our </a:t>
            </a:r>
            <a:r>
              <a:rPr sz="3600" b="1" dirty="0" err="1">
                <a:solidFill>
                  <a:schemeClr val="bg1"/>
                </a:solidFill>
                <a:highlight>
                  <a:srgbClr val="00FF00"/>
                </a:highlight>
              </a:rPr>
              <a:t>servi</a:t>
            </a:r>
            <a:r>
              <a:rPr lang="en-GB" sz="3600" b="1" dirty="0">
                <a:solidFill>
                  <a:schemeClr val="bg1"/>
                </a:solidFill>
                <a:highlight>
                  <a:srgbClr val="00FF00"/>
                </a:highlight>
              </a:rPr>
              <a:t>c</a:t>
            </a:r>
            <a:r>
              <a:rPr sz="3600" b="1" dirty="0">
                <a:solidFill>
                  <a:schemeClr val="bg1"/>
                </a:solidFill>
                <a:highlight>
                  <a:srgbClr val="00FF00"/>
                </a:highlight>
              </a:rPr>
              <a:t>e name</a:t>
            </a:r>
            <a:r>
              <a:rPr lang="en-GB" sz="3600" b="1" dirty="0">
                <a:solidFill>
                  <a:schemeClr val="bg1"/>
                </a:solidFill>
                <a:highlight>
                  <a:srgbClr val="00FF00"/>
                </a:highlight>
              </a:rPr>
              <a:t> here]</a:t>
            </a:r>
            <a:endParaRPr sz="3600" b="1" dirty="0">
              <a:solidFill>
                <a:schemeClr val="bg1"/>
              </a:solidFill>
              <a:highlight>
                <a:srgbClr val="00FF00"/>
              </a:highlight>
            </a:endParaRPr>
          </a:p>
        </p:txBody>
      </p:sp>
      <p:grpSp>
        <p:nvGrpSpPr>
          <p:cNvPr id="8" name="object 8"/>
          <p:cNvGrpSpPr>
            <a:grpSpLocks noGrp="1" noUngrp="1" noRot="1" noMove="1" noResize="1"/>
          </p:cNvGrpSpPr>
          <p:nvPr/>
        </p:nvGrpSpPr>
        <p:grpSpPr>
          <a:xfrm>
            <a:off x="692994" y="372605"/>
            <a:ext cx="9541510" cy="4955540"/>
            <a:chOff x="692994" y="372605"/>
            <a:chExt cx="9541510" cy="4955540"/>
          </a:xfrm>
        </p:grpSpPr>
        <p:pic>
          <p:nvPicPr>
            <p:cNvPr id="9" name="object 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6500" y="372605"/>
              <a:ext cx="1337629" cy="543524"/>
            </a:xfrm>
            <a:prstGeom prst="rect">
              <a:avLst/>
            </a:prstGeom>
          </p:spPr>
        </p:pic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2994" y="4586488"/>
              <a:ext cx="1712595" cy="741680"/>
            </a:xfrm>
            <a:custGeom>
              <a:avLst/>
              <a:gdLst/>
              <a:ahLst/>
              <a:cxnLst/>
              <a:rect l="l" t="t" r="r" b="b"/>
              <a:pathLst>
                <a:path w="1712595" h="741679">
                  <a:moveTo>
                    <a:pt x="1341259" y="0"/>
                  </a:moveTo>
                  <a:lnTo>
                    <a:pt x="370763" y="0"/>
                  </a:lnTo>
                  <a:lnTo>
                    <a:pt x="324256" y="2888"/>
                  </a:lnTo>
                  <a:lnTo>
                    <a:pt x="279473" y="11323"/>
                  </a:lnTo>
                  <a:lnTo>
                    <a:pt x="236761" y="24955"/>
                  </a:lnTo>
                  <a:lnTo>
                    <a:pt x="196468" y="43439"/>
                  </a:lnTo>
                  <a:lnTo>
                    <a:pt x="158940" y="66426"/>
                  </a:lnTo>
                  <a:lnTo>
                    <a:pt x="124526" y="93569"/>
                  </a:lnTo>
                  <a:lnTo>
                    <a:pt x="93574" y="124521"/>
                  </a:lnTo>
                  <a:lnTo>
                    <a:pt x="66429" y="158935"/>
                  </a:lnTo>
                  <a:lnTo>
                    <a:pt x="43441" y="196462"/>
                  </a:lnTo>
                  <a:lnTo>
                    <a:pt x="24957" y="236756"/>
                  </a:lnTo>
                  <a:lnTo>
                    <a:pt x="11323" y="279469"/>
                  </a:lnTo>
                  <a:lnTo>
                    <a:pt x="2888" y="324254"/>
                  </a:lnTo>
                  <a:lnTo>
                    <a:pt x="0" y="370763"/>
                  </a:lnTo>
                  <a:lnTo>
                    <a:pt x="2888" y="417270"/>
                  </a:lnTo>
                  <a:lnTo>
                    <a:pt x="11323" y="462053"/>
                  </a:lnTo>
                  <a:lnTo>
                    <a:pt x="24957" y="504764"/>
                  </a:lnTo>
                  <a:lnTo>
                    <a:pt x="43441" y="545056"/>
                  </a:lnTo>
                  <a:lnTo>
                    <a:pt x="66429" y="582582"/>
                  </a:lnTo>
                  <a:lnTo>
                    <a:pt x="93574" y="616995"/>
                  </a:lnTo>
                  <a:lnTo>
                    <a:pt x="124526" y="647946"/>
                  </a:lnTo>
                  <a:lnTo>
                    <a:pt x="158940" y="675089"/>
                  </a:lnTo>
                  <a:lnTo>
                    <a:pt x="196468" y="698075"/>
                  </a:lnTo>
                  <a:lnTo>
                    <a:pt x="236761" y="716559"/>
                  </a:lnTo>
                  <a:lnTo>
                    <a:pt x="279473" y="730191"/>
                  </a:lnTo>
                  <a:lnTo>
                    <a:pt x="324256" y="738626"/>
                  </a:lnTo>
                  <a:lnTo>
                    <a:pt x="370763" y="741514"/>
                  </a:lnTo>
                  <a:lnTo>
                    <a:pt x="1341259" y="741514"/>
                  </a:lnTo>
                  <a:lnTo>
                    <a:pt x="1387766" y="738626"/>
                  </a:lnTo>
                  <a:lnTo>
                    <a:pt x="1432548" y="730191"/>
                  </a:lnTo>
                  <a:lnTo>
                    <a:pt x="1475260" y="716559"/>
                  </a:lnTo>
                  <a:lnTo>
                    <a:pt x="1515552" y="698075"/>
                  </a:lnTo>
                  <a:lnTo>
                    <a:pt x="1553078" y="675089"/>
                  </a:lnTo>
                  <a:lnTo>
                    <a:pt x="1587491" y="647946"/>
                  </a:lnTo>
                  <a:lnTo>
                    <a:pt x="1618442" y="616995"/>
                  </a:lnTo>
                  <a:lnTo>
                    <a:pt x="1645585" y="582582"/>
                  </a:lnTo>
                  <a:lnTo>
                    <a:pt x="1668571" y="545056"/>
                  </a:lnTo>
                  <a:lnTo>
                    <a:pt x="1687055" y="504764"/>
                  </a:lnTo>
                  <a:lnTo>
                    <a:pt x="1700687" y="462053"/>
                  </a:lnTo>
                  <a:lnTo>
                    <a:pt x="1709122" y="417270"/>
                  </a:lnTo>
                  <a:lnTo>
                    <a:pt x="1712010" y="370763"/>
                  </a:lnTo>
                  <a:lnTo>
                    <a:pt x="1709122" y="324254"/>
                  </a:lnTo>
                  <a:lnTo>
                    <a:pt x="1700687" y="279469"/>
                  </a:lnTo>
                  <a:lnTo>
                    <a:pt x="1687055" y="236756"/>
                  </a:lnTo>
                  <a:lnTo>
                    <a:pt x="1668571" y="196462"/>
                  </a:lnTo>
                  <a:lnTo>
                    <a:pt x="1645585" y="158935"/>
                  </a:lnTo>
                  <a:lnTo>
                    <a:pt x="1618442" y="124521"/>
                  </a:lnTo>
                  <a:lnTo>
                    <a:pt x="1587491" y="93569"/>
                  </a:lnTo>
                  <a:lnTo>
                    <a:pt x="1553078" y="66426"/>
                  </a:lnTo>
                  <a:lnTo>
                    <a:pt x="1515552" y="43439"/>
                  </a:lnTo>
                  <a:lnTo>
                    <a:pt x="1475260" y="24955"/>
                  </a:lnTo>
                  <a:lnTo>
                    <a:pt x="1432548" y="11323"/>
                  </a:lnTo>
                  <a:lnTo>
                    <a:pt x="1387766" y="2888"/>
                  </a:lnTo>
                  <a:lnTo>
                    <a:pt x="1341259" y="0"/>
                  </a:lnTo>
                  <a:close/>
                </a:path>
              </a:pathLst>
            </a:custGeom>
            <a:solidFill>
              <a:srgbClr val="FDD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96090" y="4827177"/>
            <a:ext cx="109220" cy="243840"/>
          </a:xfrm>
          <a:custGeom>
            <a:avLst/>
            <a:gdLst/>
            <a:ahLst/>
            <a:cxnLst/>
            <a:rect l="l" t="t" r="r" b="b"/>
            <a:pathLst>
              <a:path w="109219" h="243839">
                <a:moveTo>
                  <a:pt x="0" y="243738"/>
                </a:moveTo>
                <a:lnTo>
                  <a:pt x="109156" y="121869"/>
                </a:lnTo>
                <a:lnTo>
                  <a:pt x="0" y="0"/>
                </a:lnTo>
              </a:path>
            </a:pathLst>
          </a:custGeom>
          <a:ln w="43205">
            <a:solidFill>
              <a:srgbClr val="252326"/>
            </a:solidFill>
          </a:ln>
        </p:spPr>
        <p:txBody>
          <a:bodyPr wrap="square" lIns="0" tIns="0" rIns="0" bIns="0" rtlCol="0"/>
          <a:lstStyle/>
          <a:p>
            <a:pPr algn="l" rtl="0"/>
            <a:endParaRPr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5D2605-CA75-AB97-E854-E07B0E0919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682" y="4835230"/>
            <a:ext cx="743129" cy="2277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002" y="2331504"/>
            <a:ext cx="4517999" cy="45085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>
            <p:ph type="sldNum" sz="quarter" idx="7"/>
          </p:nvPr>
        </p:nvSpPr>
        <p:spPr>
          <a:xfrm>
            <a:off x="681899" y="7133305"/>
            <a:ext cx="251459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pc="5" dirty="0"/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6CAE8-9B4B-98D6-EAB9-EC503CC9ED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0" y="677936"/>
            <a:ext cx="4639909" cy="7908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AD2A22-F174-E414-0773-68A7BFD41A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99" y="2331504"/>
            <a:ext cx="4450464" cy="36597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28160" y="227261"/>
            <a:ext cx="1778000" cy="1778000"/>
          </a:xfrm>
          <a:custGeom>
            <a:avLst/>
            <a:gdLst/>
            <a:ahLst/>
            <a:cxnLst/>
            <a:rect l="l" t="t" r="r" b="b"/>
            <a:pathLst>
              <a:path w="1778000" h="1778000">
                <a:moveTo>
                  <a:pt x="888720" y="0"/>
                </a:moveTo>
                <a:lnTo>
                  <a:pt x="839958" y="1315"/>
                </a:lnTo>
                <a:lnTo>
                  <a:pt x="791884" y="5215"/>
                </a:lnTo>
                <a:lnTo>
                  <a:pt x="744564" y="11632"/>
                </a:lnTo>
                <a:lnTo>
                  <a:pt x="698068" y="20498"/>
                </a:lnTo>
                <a:lnTo>
                  <a:pt x="652462" y="31746"/>
                </a:lnTo>
                <a:lnTo>
                  <a:pt x="607815" y="45308"/>
                </a:lnTo>
                <a:lnTo>
                  <a:pt x="564193" y="61116"/>
                </a:lnTo>
                <a:lnTo>
                  <a:pt x="521666" y="79103"/>
                </a:lnTo>
                <a:lnTo>
                  <a:pt x="480301" y="99199"/>
                </a:lnTo>
                <a:lnTo>
                  <a:pt x="440165" y="121339"/>
                </a:lnTo>
                <a:lnTo>
                  <a:pt x="401326" y="145454"/>
                </a:lnTo>
                <a:lnTo>
                  <a:pt x="363852" y="171476"/>
                </a:lnTo>
                <a:lnTo>
                  <a:pt x="327811" y="199337"/>
                </a:lnTo>
                <a:lnTo>
                  <a:pt x="293271" y="228970"/>
                </a:lnTo>
                <a:lnTo>
                  <a:pt x="260299" y="260307"/>
                </a:lnTo>
                <a:lnTo>
                  <a:pt x="228963" y="293280"/>
                </a:lnTo>
                <a:lnTo>
                  <a:pt x="199331" y="327821"/>
                </a:lnTo>
                <a:lnTo>
                  <a:pt x="171470" y="363863"/>
                </a:lnTo>
                <a:lnTo>
                  <a:pt x="145449" y="401338"/>
                </a:lnTo>
                <a:lnTo>
                  <a:pt x="121335" y="440178"/>
                </a:lnTo>
                <a:lnTo>
                  <a:pt x="99196" y="480315"/>
                </a:lnTo>
                <a:lnTo>
                  <a:pt x="79100" y="521682"/>
                </a:lnTo>
                <a:lnTo>
                  <a:pt x="61114" y="564210"/>
                </a:lnTo>
                <a:lnTo>
                  <a:pt x="45307" y="607832"/>
                </a:lnTo>
                <a:lnTo>
                  <a:pt x="31745" y="652481"/>
                </a:lnTo>
                <a:lnTo>
                  <a:pt x="20498" y="698088"/>
                </a:lnTo>
                <a:lnTo>
                  <a:pt x="11631" y="744586"/>
                </a:lnTo>
                <a:lnTo>
                  <a:pt x="5214" y="791907"/>
                </a:lnTo>
                <a:lnTo>
                  <a:pt x="1315" y="839982"/>
                </a:lnTo>
                <a:lnTo>
                  <a:pt x="0" y="888745"/>
                </a:lnTo>
                <a:lnTo>
                  <a:pt x="1315" y="937509"/>
                </a:lnTo>
                <a:lnTo>
                  <a:pt x="5214" y="985584"/>
                </a:lnTo>
                <a:lnTo>
                  <a:pt x="11631" y="1032905"/>
                </a:lnTo>
                <a:lnTo>
                  <a:pt x="20498" y="1079403"/>
                </a:lnTo>
                <a:lnTo>
                  <a:pt x="31745" y="1125010"/>
                </a:lnTo>
                <a:lnTo>
                  <a:pt x="45307" y="1169659"/>
                </a:lnTo>
                <a:lnTo>
                  <a:pt x="61114" y="1213281"/>
                </a:lnTo>
                <a:lnTo>
                  <a:pt x="79100" y="1255809"/>
                </a:lnTo>
                <a:lnTo>
                  <a:pt x="99196" y="1297176"/>
                </a:lnTo>
                <a:lnTo>
                  <a:pt x="121335" y="1337313"/>
                </a:lnTo>
                <a:lnTo>
                  <a:pt x="145449" y="1376153"/>
                </a:lnTo>
                <a:lnTo>
                  <a:pt x="171470" y="1413628"/>
                </a:lnTo>
                <a:lnTo>
                  <a:pt x="199331" y="1449670"/>
                </a:lnTo>
                <a:lnTo>
                  <a:pt x="228963" y="1484211"/>
                </a:lnTo>
                <a:lnTo>
                  <a:pt x="260299" y="1517184"/>
                </a:lnTo>
                <a:lnTo>
                  <a:pt x="293271" y="1548521"/>
                </a:lnTo>
                <a:lnTo>
                  <a:pt x="327811" y="1578154"/>
                </a:lnTo>
                <a:lnTo>
                  <a:pt x="363852" y="1606015"/>
                </a:lnTo>
                <a:lnTo>
                  <a:pt x="401326" y="1632037"/>
                </a:lnTo>
                <a:lnTo>
                  <a:pt x="440165" y="1656152"/>
                </a:lnTo>
                <a:lnTo>
                  <a:pt x="480301" y="1678292"/>
                </a:lnTo>
                <a:lnTo>
                  <a:pt x="521666" y="1698388"/>
                </a:lnTo>
                <a:lnTo>
                  <a:pt x="564193" y="1716375"/>
                </a:lnTo>
                <a:lnTo>
                  <a:pt x="607815" y="1732183"/>
                </a:lnTo>
                <a:lnTo>
                  <a:pt x="652462" y="1745745"/>
                </a:lnTo>
                <a:lnTo>
                  <a:pt x="698068" y="1756993"/>
                </a:lnTo>
                <a:lnTo>
                  <a:pt x="744564" y="1765859"/>
                </a:lnTo>
                <a:lnTo>
                  <a:pt x="791884" y="1772276"/>
                </a:lnTo>
                <a:lnTo>
                  <a:pt x="839958" y="1776176"/>
                </a:lnTo>
                <a:lnTo>
                  <a:pt x="888720" y="1777491"/>
                </a:lnTo>
                <a:lnTo>
                  <a:pt x="937482" y="1776176"/>
                </a:lnTo>
                <a:lnTo>
                  <a:pt x="985556" y="1772276"/>
                </a:lnTo>
                <a:lnTo>
                  <a:pt x="1032876" y="1765859"/>
                </a:lnTo>
                <a:lnTo>
                  <a:pt x="1079372" y="1756993"/>
                </a:lnTo>
                <a:lnTo>
                  <a:pt x="1124978" y="1745745"/>
                </a:lnTo>
                <a:lnTo>
                  <a:pt x="1169626" y="1732183"/>
                </a:lnTo>
                <a:lnTo>
                  <a:pt x="1213247" y="1716375"/>
                </a:lnTo>
                <a:lnTo>
                  <a:pt x="1255774" y="1698388"/>
                </a:lnTo>
                <a:lnTo>
                  <a:pt x="1297140" y="1678292"/>
                </a:lnTo>
                <a:lnTo>
                  <a:pt x="1337276" y="1656152"/>
                </a:lnTo>
                <a:lnTo>
                  <a:pt x="1376114" y="1632037"/>
                </a:lnTo>
                <a:lnTo>
                  <a:pt x="1413588" y="1606015"/>
                </a:lnTo>
                <a:lnTo>
                  <a:pt x="1449629" y="1578154"/>
                </a:lnTo>
                <a:lnTo>
                  <a:pt x="1484169" y="1548521"/>
                </a:lnTo>
                <a:lnTo>
                  <a:pt x="1517141" y="1517184"/>
                </a:lnTo>
                <a:lnTo>
                  <a:pt x="1548477" y="1484211"/>
                </a:lnTo>
                <a:lnTo>
                  <a:pt x="1578110" y="1449670"/>
                </a:lnTo>
                <a:lnTo>
                  <a:pt x="1605970" y="1413628"/>
                </a:lnTo>
                <a:lnTo>
                  <a:pt x="1631991" y="1376153"/>
                </a:lnTo>
                <a:lnTo>
                  <a:pt x="1656105" y="1337313"/>
                </a:lnTo>
                <a:lnTo>
                  <a:pt x="1678244" y="1297176"/>
                </a:lnTo>
                <a:lnTo>
                  <a:pt x="1698340" y="1255809"/>
                </a:lnTo>
                <a:lnTo>
                  <a:pt x="1716326" y="1213281"/>
                </a:lnTo>
                <a:lnTo>
                  <a:pt x="1732133" y="1169659"/>
                </a:lnTo>
                <a:lnTo>
                  <a:pt x="1745695" y="1125010"/>
                </a:lnTo>
                <a:lnTo>
                  <a:pt x="1756943" y="1079403"/>
                </a:lnTo>
                <a:lnTo>
                  <a:pt x="1765809" y="1032905"/>
                </a:lnTo>
                <a:lnTo>
                  <a:pt x="1772226" y="985584"/>
                </a:lnTo>
                <a:lnTo>
                  <a:pt x="1776126" y="937509"/>
                </a:lnTo>
                <a:lnTo>
                  <a:pt x="1777441" y="888745"/>
                </a:lnTo>
                <a:lnTo>
                  <a:pt x="1776126" y="839982"/>
                </a:lnTo>
                <a:lnTo>
                  <a:pt x="1772226" y="791907"/>
                </a:lnTo>
                <a:lnTo>
                  <a:pt x="1765809" y="744586"/>
                </a:lnTo>
                <a:lnTo>
                  <a:pt x="1756943" y="698088"/>
                </a:lnTo>
                <a:lnTo>
                  <a:pt x="1745695" y="652481"/>
                </a:lnTo>
                <a:lnTo>
                  <a:pt x="1732133" y="607832"/>
                </a:lnTo>
                <a:lnTo>
                  <a:pt x="1716326" y="564210"/>
                </a:lnTo>
                <a:lnTo>
                  <a:pt x="1698340" y="521682"/>
                </a:lnTo>
                <a:lnTo>
                  <a:pt x="1678244" y="480315"/>
                </a:lnTo>
                <a:lnTo>
                  <a:pt x="1656105" y="440178"/>
                </a:lnTo>
                <a:lnTo>
                  <a:pt x="1631991" y="401338"/>
                </a:lnTo>
                <a:lnTo>
                  <a:pt x="1605970" y="363863"/>
                </a:lnTo>
                <a:lnTo>
                  <a:pt x="1578110" y="327821"/>
                </a:lnTo>
                <a:lnTo>
                  <a:pt x="1548477" y="293280"/>
                </a:lnTo>
                <a:lnTo>
                  <a:pt x="1517141" y="260307"/>
                </a:lnTo>
                <a:lnTo>
                  <a:pt x="1484169" y="228970"/>
                </a:lnTo>
                <a:lnTo>
                  <a:pt x="1449629" y="199337"/>
                </a:lnTo>
                <a:lnTo>
                  <a:pt x="1413588" y="171476"/>
                </a:lnTo>
                <a:lnTo>
                  <a:pt x="1376114" y="145454"/>
                </a:lnTo>
                <a:lnTo>
                  <a:pt x="1337276" y="121339"/>
                </a:lnTo>
                <a:lnTo>
                  <a:pt x="1297140" y="99199"/>
                </a:lnTo>
                <a:lnTo>
                  <a:pt x="1255774" y="79103"/>
                </a:lnTo>
                <a:lnTo>
                  <a:pt x="1213247" y="61116"/>
                </a:lnTo>
                <a:lnTo>
                  <a:pt x="1169626" y="45308"/>
                </a:lnTo>
                <a:lnTo>
                  <a:pt x="1124978" y="31746"/>
                </a:lnTo>
                <a:lnTo>
                  <a:pt x="1079372" y="20498"/>
                </a:lnTo>
                <a:lnTo>
                  <a:pt x="1032876" y="11632"/>
                </a:lnTo>
                <a:lnTo>
                  <a:pt x="985556" y="5215"/>
                </a:lnTo>
                <a:lnTo>
                  <a:pt x="937482" y="1315"/>
                </a:lnTo>
                <a:lnTo>
                  <a:pt x="888720" y="0"/>
                </a:lnTo>
                <a:close/>
              </a:path>
            </a:pathLst>
          </a:custGeom>
          <a:solidFill>
            <a:srgbClr val="BFFFF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A7F36D6-422F-33DE-FAFF-75424A4FBC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490" y="700537"/>
            <a:ext cx="1371947" cy="88350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2CCC222-A0AB-E879-13A7-DA546B3EC4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304" y="5169523"/>
            <a:ext cx="1993436" cy="11000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3850A52-D6BB-6FFB-3DD5-81B8B1CF65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454" y="5168737"/>
            <a:ext cx="1993436" cy="108799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49937E5-20FB-F605-DB02-A777936C87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665" y="5168737"/>
            <a:ext cx="1993436" cy="1438924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DEE7EB9-795F-ED2D-F109-23657DCC51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8964" y="2376004"/>
            <a:ext cx="2202418" cy="2681998"/>
          </a:xfrm>
          <a:prstGeom prst="roundRect">
            <a:avLst>
              <a:gd name="adj" fmla="val 3868"/>
            </a:avLst>
          </a:prstGeom>
          <a:solidFill>
            <a:srgbClr val="FFDE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A9985C39-F8D2-090A-5034-D5FD7E6C3FE7}"/>
              </a:ext>
            </a:extLst>
          </p:cNvPr>
          <p:cNvSpPr txBox="1">
            <a:spLocks/>
          </p:cNvSpPr>
          <p:nvPr/>
        </p:nvSpPr>
        <p:spPr>
          <a:xfrm>
            <a:off x="4502839" y="6603267"/>
            <a:ext cx="5844613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0" i="0">
                <a:solidFill>
                  <a:srgbClr val="231F20"/>
                </a:solidFill>
                <a:latin typeface="Inter" panose="02000503000000020004" pitchFamily="2" charset="0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1600" b="1" dirty="0">
                <a:highlight>
                  <a:srgbClr val="00FF00"/>
                </a:highlight>
              </a:rPr>
              <a:t>Insert a tick or a cross next to the service/s you offer. </a:t>
            </a:r>
          </a:p>
          <a:p>
            <a:pPr marL="12700">
              <a:spcBef>
                <a:spcPts val="100"/>
              </a:spcBef>
            </a:pPr>
            <a:r>
              <a:rPr lang="en-GB" sz="1600" b="1" dirty="0">
                <a:highlight>
                  <a:srgbClr val="00FF00"/>
                </a:highlight>
              </a:rPr>
              <a:t>Remember to delete the prompts when you’re done! 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C0A0F3B-DAC4-ABD6-CA16-2801F8B35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06072" y="2376004"/>
            <a:ext cx="2202418" cy="2681998"/>
          </a:xfrm>
          <a:prstGeom prst="roundRect">
            <a:avLst>
              <a:gd name="adj" fmla="val 3868"/>
            </a:avLst>
          </a:prstGeom>
          <a:solidFill>
            <a:srgbClr val="2E29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39421B4-AD03-CE89-29ED-BEC0FBD7A5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8629" y="2376004"/>
            <a:ext cx="2202418" cy="2681998"/>
          </a:xfrm>
          <a:prstGeom prst="roundRect">
            <a:avLst>
              <a:gd name="adj" fmla="val 3868"/>
            </a:avLst>
          </a:prstGeom>
          <a:solidFill>
            <a:srgbClr val="32B6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89F0277-BDD4-73A2-7CAA-5A01F6A409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28294" y="2376004"/>
            <a:ext cx="2202418" cy="2681998"/>
          </a:xfrm>
          <a:prstGeom prst="roundRect">
            <a:avLst>
              <a:gd name="adj" fmla="val 3868"/>
            </a:avLst>
          </a:prstGeom>
          <a:solidFill>
            <a:srgbClr val="E83F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9" name="object 39"/>
          <p:cNvSpPr txBox="1">
            <a:spLocks noGrp="1" noRot="1" noMove="1" noResize="1" noEditPoints="1" noAdjustHandles="1" noChangeArrowheads="1" noChangeShapeType="1"/>
          </p:cNvSpPr>
          <p:nvPr>
            <p:ph type="sldNum" sz="quarter" idx="7"/>
          </p:nvPr>
        </p:nvSpPr>
        <p:spPr>
          <a:xfrm>
            <a:off x="681899" y="7133305"/>
            <a:ext cx="251459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pc="5" dirty="0"/>
              <a:t>3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3232EE4-0ED8-F86B-9E3E-07A0B80A7B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529" y="2625320"/>
            <a:ext cx="8784342" cy="1643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2098D2-9363-EDCF-454A-E5AF1CD139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046" y="667767"/>
            <a:ext cx="6770844" cy="3793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C618AA-9B90-9D29-9E46-F3534D06E6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006" y="1283075"/>
            <a:ext cx="1117600" cy="190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2E95F6B-96DE-AAED-0CFC-5AE3F3535E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8802" y="1283075"/>
            <a:ext cx="1816100" cy="190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BD15F28-17C9-664B-BCA7-3D1F4BB9DB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3304" y="1935479"/>
            <a:ext cx="196596" cy="2457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6153C69-46F4-895E-F90E-FFE0B17D44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2995" y="1935479"/>
            <a:ext cx="212979" cy="2457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B76D714-5B98-52B5-DA23-F7A642DC02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3330" y="1935479"/>
            <a:ext cx="179489" cy="2447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7B7D4B6-1628-530C-A4C7-F5B736D160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3665" y="1937849"/>
            <a:ext cx="226229" cy="2423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59C524B-789D-1291-3B9B-DB796C98A0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71032" y="4548585"/>
            <a:ext cx="1952836" cy="39763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1342587-0ADC-83DE-3068-451D69634E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3923" y="4552802"/>
            <a:ext cx="1513668" cy="38922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E830EBC-29B9-CC21-B563-A9CC19A994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75300" y="4546823"/>
            <a:ext cx="1185068" cy="40083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F1FA01F-9050-C12D-8D50-33B296367C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50074" y="4549365"/>
            <a:ext cx="1600200" cy="39574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D742D3A-E5DE-E43D-5802-E27C39F596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22059" y="5164523"/>
            <a:ext cx="1993437" cy="866406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AEC1DFDC-696A-5E5B-7378-714BF5D874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90048" y="1157821"/>
            <a:ext cx="447286" cy="42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E914658-8ABE-4BF3-1ECA-3AC8FBCABF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48201" y="1157820"/>
            <a:ext cx="447286" cy="42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DFAA9DA-201F-2CFD-2907-2EBC5B08F7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0868" y="1843805"/>
            <a:ext cx="447286" cy="42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B38CDFE-680D-FF55-CFFB-A043AF8785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93793" y="1835752"/>
            <a:ext cx="447286" cy="42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DA3C543-F7A0-1806-C198-68E93AECAA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06948" y="1835751"/>
            <a:ext cx="447286" cy="42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0F835CF-4BC3-FFF0-2347-7EF0FFE538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80874" y="1844448"/>
            <a:ext cx="447286" cy="42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E6AA0C3A-C9D8-F6C3-7C99-FFC5B403AA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85" y="3552825"/>
            <a:ext cx="9995715" cy="3403876"/>
          </a:xfrm>
          <a:prstGeom prst="rect">
            <a:avLst/>
          </a:prstGeom>
        </p:spPr>
      </p:pic>
      <p:grpSp>
        <p:nvGrpSpPr>
          <p:cNvPr id="11" name="object 11"/>
          <p:cNvGrpSpPr>
            <a:grpSpLocks noGrp="1" noUngrp="1" noRot="1" noMove="1" noResize="1"/>
          </p:cNvGrpSpPr>
          <p:nvPr/>
        </p:nvGrpSpPr>
        <p:grpSpPr>
          <a:xfrm>
            <a:off x="5454003" y="1764017"/>
            <a:ext cx="1750695" cy="1750695"/>
            <a:chOff x="5454003" y="1764017"/>
            <a:chExt cx="1750695" cy="1750695"/>
          </a:xfrm>
        </p:grpSpPr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54003" y="1764017"/>
              <a:ext cx="1750695" cy="1750695"/>
            </a:xfrm>
            <a:custGeom>
              <a:avLst/>
              <a:gdLst/>
              <a:ahLst/>
              <a:cxnLst/>
              <a:rect l="l" t="t" r="r" b="b"/>
              <a:pathLst>
                <a:path w="1750695" h="1750695">
                  <a:moveTo>
                    <a:pt x="875245" y="0"/>
                  </a:moveTo>
                  <a:lnTo>
                    <a:pt x="827223" y="1295"/>
                  </a:lnTo>
                  <a:lnTo>
                    <a:pt x="779877" y="5135"/>
                  </a:lnTo>
                  <a:lnTo>
                    <a:pt x="733275" y="11455"/>
                  </a:lnTo>
                  <a:lnTo>
                    <a:pt x="687484" y="20187"/>
                  </a:lnTo>
                  <a:lnTo>
                    <a:pt x="642570" y="31264"/>
                  </a:lnTo>
                  <a:lnTo>
                    <a:pt x="598599" y="44620"/>
                  </a:lnTo>
                  <a:lnTo>
                    <a:pt x="555639" y="60188"/>
                  </a:lnTo>
                  <a:lnTo>
                    <a:pt x="513757" y="77901"/>
                  </a:lnTo>
                  <a:lnTo>
                    <a:pt x="473018" y="97692"/>
                  </a:lnTo>
                  <a:lnTo>
                    <a:pt x="433491" y="119496"/>
                  </a:lnTo>
                  <a:lnTo>
                    <a:pt x="395241" y="143244"/>
                  </a:lnTo>
                  <a:lnTo>
                    <a:pt x="358335" y="168870"/>
                  </a:lnTo>
                  <a:lnTo>
                    <a:pt x="322841" y="196309"/>
                  </a:lnTo>
                  <a:lnTo>
                    <a:pt x="288824" y="225491"/>
                  </a:lnTo>
                  <a:lnTo>
                    <a:pt x="256352" y="256352"/>
                  </a:lnTo>
                  <a:lnTo>
                    <a:pt x="225491" y="288824"/>
                  </a:lnTo>
                  <a:lnTo>
                    <a:pt x="196309" y="322841"/>
                  </a:lnTo>
                  <a:lnTo>
                    <a:pt x="168870" y="358335"/>
                  </a:lnTo>
                  <a:lnTo>
                    <a:pt x="143244" y="395241"/>
                  </a:lnTo>
                  <a:lnTo>
                    <a:pt x="119496" y="433491"/>
                  </a:lnTo>
                  <a:lnTo>
                    <a:pt x="97692" y="473018"/>
                  </a:lnTo>
                  <a:lnTo>
                    <a:pt x="77901" y="513757"/>
                  </a:lnTo>
                  <a:lnTo>
                    <a:pt x="60188" y="555639"/>
                  </a:lnTo>
                  <a:lnTo>
                    <a:pt x="44620" y="598599"/>
                  </a:lnTo>
                  <a:lnTo>
                    <a:pt x="31264" y="642570"/>
                  </a:lnTo>
                  <a:lnTo>
                    <a:pt x="20187" y="687484"/>
                  </a:lnTo>
                  <a:lnTo>
                    <a:pt x="11455" y="733275"/>
                  </a:lnTo>
                  <a:lnTo>
                    <a:pt x="5135" y="779877"/>
                  </a:lnTo>
                  <a:lnTo>
                    <a:pt x="1295" y="827223"/>
                  </a:lnTo>
                  <a:lnTo>
                    <a:pt x="0" y="875245"/>
                  </a:lnTo>
                  <a:lnTo>
                    <a:pt x="1295" y="923268"/>
                  </a:lnTo>
                  <a:lnTo>
                    <a:pt x="5135" y="970614"/>
                  </a:lnTo>
                  <a:lnTo>
                    <a:pt x="11455" y="1017215"/>
                  </a:lnTo>
                  <a:lnTo>
                    <a:pt x="20187" y="1063007"/>
                  </a:lnTo>
                  <a:lnTo>
                    <a:pt x="31264" y="1107921"/>
                  </a:lnTo>
                  <a:lnTo>
                    <a:pt x="44620" y="1151892"/>
                  </a:lnTo>
                  <a:lnTo>
                    <a:pt x="60188" y="1194852"/>
                  </a:lnTo>
                  <a:lnTo>
                    <a:pt x="77901" y="1236734"/>
                  </a:lnTo>
                  <a:lnTo>
                    <a:pt x="97692" y="1277472"/>
                  </a:lnTo>
                  <a:lnTo>
                    <a:pt x="119496" y="1317000"/>
                  </a:lnTo>
                  <a:lnTo>
                    <a:pt x="143244" y="1355250"/>
                  </a:lnTo>
                  <a:lnTo>
                    <a:pt x="168870" y="1392155"/>
                  </a:lnTo>
                  <a:lnTo>
                    <a:pt x="196309" y="1427650"/>
                  </a:lnTo>
                  <a:lnTo>
                    <a:pt x="225491" y="1461666"/>
                  </a:lnTo>
                  <a:lnTo>
                    <a:pt x="256352" y="1494139"/>
                  </a:lnTo>
                  <a:lnTo>
                    <a:pt x="288824" y="1524999"/>
                  </a:lnTo>
                  <a:lnTo>
                    <a:pt x="322841" y="1554182"/>
                  </a:lnTo>
                  <a:lnTo>
                    <a:pt x="358335" y="1581620"/>
                  </a:lnTo>
                  <a:lnTo>
                    <a:pt x="395241" y="1607247"/>
                  </a:lnTo>
                  <a:lnTo>
                    <a:pt x="433491" y="1630995"/>
                  </a:lnTo>
                  <a:lnTo>
                    <a:pt x="473018" y="1652798"/>
                  </a:lnTo>
                  <a:lnTo>
                    <a:pt x="513757" y="1672590"/>
                  </a:lnTo>
                  <a:lnTo>
                    <a:pt x="555639" y="1690303"/>
                  </a:lnTo>
                  <a:lnTo>
                    <a:pt x="598599" y="1705871"/>
                  </a:lnTo>
                  <a:lnTo>
                    <a:pt x="642570" y="1719227"/>
                  </a:lnTo>
                  <a:lnTo>
                    <a:pt x="687484" y="1730304"/>
                  </a:lnTo>
                  <a:lnTo>
                    <a:pt x="733275" y="1739036"/>
                  </a:lnTo>
                  <a:lnTo>
                    <a:pt x="779877" y="1745356"/>
                  </a:lnTo>
                  <a:lnTo>
                    <a:pt x="827223" y="1749196"/>
                  </a:lnTo>
                  <a:lnTo>
                    <a:pt x="875245" y="1750491"/>
                  </a:lnTo>
                  <a:lnTo>
                    <a:pt x="923268" y="1749196"/>
                  </a:lnTo>
                  <a:lnTo>
                    <a:pt x="970614" y="1745356"/>
                  </a:lnTo>
                  <a:lnTo>
                    <a:pt x="1017215" y="1739036"/>
                  </a:lnTo>
                  <a:lnTo>
                    <a:pt x="1063007" y="1730304"/>
                  </a:lnTo>
                  <a:lnTo>
                    <a:pt x="1107921" y="1719227"/>
                  </a:lnTo>
                  <a:lnTo>
                    <a:pt x="1151892" y="1705871"/>
                  </a:lnTo>
                  <a:lnTo>
                    <a:pt x="1194852" y="1690303"/>
                  </a:lnTo>
                  <a:lnTo>
                    <a:pt x="1236734" y="1672590"/>
                  </a:lnTo>
                  <a:lnTo>
                    <a:pt x="1277472" y="1652798"/>
                  </a:lnTo>
                  <a:lnTo>
                    <a:pt x="1317000" y="1630995"/>
                  </a:lnTo>
                  <a:lnTo>
                    <a:pt x="1355250" y="1607247"/>
                  </a:lnTo>
                  <a:lnTo>
                    <a:pt x="1392155" y="1581620"/>
                  </a:lnTo>
                  <a:lnTo>
                    <a:pt x="1427650" y="1554182"/>
                  </a:lnTo>
                  <a:lnTo>
                    <a:pt x="1461666" y="1524999"/>
                  </a:lnTo>
                  <a:lnTo>
                    <a:pt x="1494139" y="1494139"/>
                  </a:lnTo>
                  <a:lnTo>
                    <a:pt x="1524999" y="1461666"/>
                  </a:lnTo>
                  <a:lnTo>
                    <a:pt x="1554182" y="1427650"/>
                  </a:lnTo>
                  <a:lnTo>
                    <a:pt x="1581620" y="1392155"/>
                  </a:lnTo>
                  <a:lnTo>
                    <a:pt x="1607247" y="1355250"/>
                  </a:lnTo>
                  <a:lnTo>
                    <a:pt x="1630995" y="1317000"/>
                  </a:lnTo>
                  <a:lnTo>
                    <a:pt x="1652798" y="1277472"/>
                  </a:lnTo>
                  <a:lnTo>
                    <a:pt x="1672590" y="1236734"/>
                  </a:lnTo>
                  <a:lnTo>
                    <a:pt x="1690303" y="1194852"/>
                  </a:lnTo>
                  <a:lnTo>
                    <a:pt x="1705871" y="1151892"/>
                  </a:lnTo>
                  <a:lnTo>
                    <a:pt x="1719227" y="1107921"/>
                  </a:lnTo>
                  <a:lnTo>
                    <a:pt x="1730304" y="1063007"/>
                  </a:lnTo>
                  <a:lnTo>
                    <a:pt x="1739036" y="1017215"/>
                  </a:lnTo>
                  <a:lnTo>
                    <a:pt x="1745356" y="970614"/>
                  </a:lnTo>
                  <a:lnTo>
                    <a:pt x="1749196" y="923268"/>
                  </a:lnTo>
                  <a:lnTo>
                    <a:pt x="1750491" y="875245"/>
                  </a:lnTo>
                  <a:lnTo>
                    <a:pt x="1749196" y="827223"/>
                  </a:lnTo>
                  <a:lnTo>
                    <a:pt x="1745356" y="779877"/>
                  </a:lnTo>
                  <a:lnTo>
                    <a:pt x="1739036" y="733275"/>
                  </a:lnTo>
                  <a:lnTo>
                    <a:pt x="1730304" y="687484"/>
                  </a:lnTo>
                  <a:lnTo>
                    <a:pt x="1719227" y="642570"/>
                  </a:lnTo>
                  <a:lnTo>
                    <a:pt x="1705871" y="598599"/>
                  </a:lnTo>
                  <a:lnTo>
                    <a:pt x="1690303" y="555639"/>
                  </a:lnTo>
                  <a:lnTo>
                    <a:pt x="1672590" y="513757"/>
                  </a:lnTo>
                  <a:lnTo>
                    <a:pt x="1652798" y="473018"/>
                  </a:lnTo>
                  <a:lnTo>
                    <a:pt x="1630995" y="433491"/>
                  </a:lnTo>
                  <a:lnTo>
                    <a:pt x="1607247" y="395241"/>
                  </a:lnTo>
                  <a:lnTo>
                    <a:pt x="1581620" y="358335"/>
                  </a:lnTo>
                  <a:lnTo>
                    <a:pt x="1554182" y="322841"/>
                  </a:lnTo>
                  <a:lnTo>
                    <a:pt x="1524999" y="288824"/>
                  </a:lnTo>
                  <a:lnTo>
                    <a:pt x="1494139" y="256352"/>
                  </a:lnTo>
                  <a:lnTo>
                    <a:pt x="1461666" y="225491"/>
                  </a:lnTo>
                  <a:lnTo>
                    <a:pt x="1427650" y="196309"/>
                  </a:lnTo>
                  <a:lnTo>
                    <a:pt x="1392155" y="168870"/>
                  </a:lnTo>
                  <a:lnTo>
                    <a:pt x="1355250" y="143244"/>
                  </a:lnTo>
                  <a:lnTo>
                    <a:pt x="1317000" y="119496"/>
                  </a:lnTo>
                  <a:lnTo>
                    <a:pt x="1277472" y="97692"/>
                  </a:lnTo>
                  <a:lnTo>
                    <a:pt x="1236734" y="77901"/>
                  </a:lnTo>
                  <a:lnTo>
                    <a:pt x="1194852" y="60188"/>
                  </a:lnTo>
                  <a:lnTo>
                    <a:pt x="1151892" y="44620"/>
                  </a:lnTo>
                  <a:lnTo>
                    <a:pt x="1107921" y="31264"/>
                  </a:lnTo>
                  <a:lnTo>
                    <a:pt x="1063007" y="20187"/>
                  </a:lnTo>
                  <a:lnTo>
                    <a:pt x="1017215" y="11455"/>
                  </a:lnTo>
                  <a:lnTo>
                    <a:pt x="970614" y="5135"/>
                  </a:lnTo>
                  <a:lnTo>
                    <a:pt x="923268" y="1295"/>
                  </a:lnTo>
                  <a:lnTo>
                    <a:pt x="875245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66820" y="2179452"/>
              <a:ext cx="925194" cy="925194"/>
            </a:xfrm>
            <a:custGeom>
              <a:avLst/>
              <a:gdLst/>
              <a:ahLst/>
              <a:cxnLst/>
              <a:rect l="l" t="t" r="r" b="b"/>
              <a:pathLst>
                <a:path w="925195" h="925194">
                  <a:moveTo>
                    <a:pt x="647065" y="782815"/>
                  </a:moveTo>
                  <a:lnTo>
                    <a:pt x="277787" y="782815"/>
                  </a:lnTo>
                  <a:lnTo>
                    <a:pt x="298836" y="794080"/>
                  </a:lnTo>
                  <a:lnTo>
                    <a:pt x="320670" y="803976"/>
                  </a:lnTo>
                  <a:lnTo>
                    <a:pt x="343239" y="812458"/>
                  </a:lnTo>
                  <a:lnTo>
                    <a:pt x="366496" y="819480"/>
                  </a:lnTo>
                  <a:lnTo>
                    <a:pt x="376415" y="901979"/>
                  </a:lnTo>
                  <a:lnTo>
                    <a:pt x="379308" y="910899"/>
                  </a:lnTo>
                  <a:lnTo>
                    <a:pt x="385143" y="918190"/>
                  </a:lnTo>
                  <a:lnTo>
                    <a:pt x="393078" y="923110"/>
                  </a:lnTo>
                  <a:lnTo>
                    <a:pt x="402272" y="924915"/>
                  </a:lnTo>
                  <a:lnTo>
                    <a:pt x="522579" y="924915"/>
                  </a:lnTo>
                  <a:lnTo>
                    <a:pt x="558355" y="819480"/>
                  </a:lnTo>
                  <a:lnTo>
                    <a:pt x="581527" y="812458"/>
                  </a:lnTo>
                  <a:lnTo>
                    <a:pt x="604109" y="803976"/>
                  </a:lnTo>
                  <a:lnTo>
                    <a:pt x="625981" y="794080"/>
                  </a:lnTo>
                  <a:lnTo>
                    <a:pt x="647065" y="782815"/>
                  </a:lnTo>
                  <a:close/>
                </a:path>
                <a:path w="925195" h="925194">
                  <a:moveTo>
                    <a:pt x="194822" y="85550"/>
                  </a:moveTo>
                  <a:lnTo>
                    <a:pt x="92849" y="178028"/>
                  </a:lnTo>
                  <a:lnTo>
                    <a:pt x="85537" y="194886"/>
                  </a:lnTo>
                  <a:lnTo>
                    <a:pt x="86581" y="204190"/>
                  </a:lnTo>
                  <a:lnTo>
                    <a:pt x="90855" y="212572"/>
                  </a:lnTo>
                  <a:lnTo>
                    <a:pt x="142005" y="277685"/>
                  </a:lnTo>
                  <a:lnTo>
                    <a:pt x="142125" y="277837"/>
                  </a:lnTo>
                  <a:lnTo>
                    <a:pt x="130850" y="298938"/>
                  </a:lnTo>
                  <a:lnTo>
                    <a:pt x="120983" y="320744"/>
                  </a:lnTo>
                  <a:lnTo>
                    <a:pt x="112500" y="343338"/>
                  </a:lnTo>
                  <a:lnTo>
                    <a:pt x="105460" y="366623"/>
                  </a:lnTo>
                  <a:lnTo>
                    <a:pt x="22974" y="376504"/>
                  </a:lnTo>
                  <a:lnTo>
                    <a:pt x="14058" y="379376"/>
                  </a:lnTo>
                  <a:lnTo>
                    <a:pt x="6753" y="385217"/>
                  </a:lnTo>
                  <a:lnTo>
                    <a:pt x="1814" y="393175"/>
                  </a:lnTo>
                  <a:lnTo>
                    <a:pt x="0" y="402399"/>
                  </a:lnTo>
                  <a:lnTo>
                    <a:pt x="0" y="522706"/>
                  </a:lnTo>
                  <a:lnTo>
                    <a:pt x="105498" y="558482"/>
                  </a:lnTo>
                  <a:lnTo>
                    <a:pt x="112549" y="581695"/>
                  </a:lnTo>
                  <a:lnTo>
                    <a:pt x="121031" y="604242"/>
                  </a:lnTo>
                  <a:lnTo>
                    <a:pt x="130912" y="626067"/>
                  </a:lnTo>
                  <a:lnTo>
                    <a:pt x="142163" y="647115"/>
                  </a:lnTo>
                  <a:lnTo>
                    <a:pt x="90893" y="712444"/>
                  </a:lnTo>
                  <a:lnTo>
                    <a:pt x="86658" y="720806"/>
                  </a:lnTo>
                  <a:lnTo>
                    <a:pt x="85632" y="730099"/>
                  </a:lnTo>
                  <a:lnTo>
                    <a:pt x="87764" y="739203"/>
                  </a:lnTo>
                  <a:lnTo>
                    <a:pt x="93002" y="747001"/>
                  </a:lnTo>
                  <a:lnTo>
                    <a:pt x="177939" y="832129"/>
                  </a:lnTo>
                  <a:lnTo>
                    <a:pt x="185721" y="837339"/>
                  </a:lnTo>
                  <a:lnTo>
                    <a:pt x="194822" y="839484"/>
                  </a:lnTo>
                  <a:lnTo>
                    <a:pt x="204112" y="838478"/>
                  </a:lnTo>
                  <a:lnTo>
                    <a:pt x="212458" y="834237"/>
                  </a:lnTo>
                  <a:lnTo>
                    <a:pt x="277787" y="782815"/>
                  </a:lnTo>
                  <a:lnTo>
                    <a:pt x="796118" y="782815"/>
                  </a:lnTo>
                  <a:lnTo>
                    <a:pt x="831900" y="747001"/>
                  </a:lnTo>
                  <a:lnTo>
                    <a:pt x="837185" y="739203"/>
                  </a:lnTo>
                  <a:lnTo>
                    <a:pt x="839337" y="730099"/>
                  </a:lnTo>
                  <a:lnTo>
                    <a:pt x="838320" y="720806"/>
                  </a:lnTo>
                  <a:lnTo>
                    <a:pt x="834098" y="712444"/>
                  </a:lnTo>
                  <a:lnTo>
                    <a:pt x="819346" y="693661"/>
                  </a:lnTo>
                  <a:lnTo>
                    <a:pt x="462470" y="693661"/>
                  </a:lnTo>
                  <a:lnTo>
                    <a:pt x="415868" y="688963"/>
                  </a:lnTo>
                  <a:lnTo>
                    <a:pt x="372464" y="675491"/>
                  </a:lnTo>
                  <a:lnTo>
                    <a:pt x="333189" y="654173"/>
                  </a:lnTo>
                  <a:lnTo>
                    <a:pt x="299125" y="626067"/>
                  </a:lnTo>
                  <a:lnTo>
                    <a:pt x="270738" y="591720"/>
                  </a:lnTo>
                  <a:lnTo>
                    <a:pt x="249422" y="552445"/>
                  </a:lnTo>
                  <a:lnTo>
                    <a:pt x="235951" y="509043"/>
                  </a:lnTo>
                  <a:lnTo>
                    <a:pt x="231254" y="462445"/>
                  </a:lnTo>
                  <a:lnTo>
                    <a:pt x="235951" y="415842"/>
                  </a:lnTo>
                  <a:lnTo>
                    <a:pt x="249422" y="372437"/>
                  </a:lnTo>
                  <a:lnTo>
                    <a:pt x="270738" y="333159"/>
                  </a:lnTo>
                  <a:lnTo>
                    <a:pt x="298970" y="298938"/>
                  </a:lnTo>
                  <a:lnTo>
                    <a:pt x="333189" y="270704"/>
                  </a:lnTo>
                  <a:lnTo>
                    <a:pt x="372464" y="249386"/>
                  </a:lnTo>
                  <a:lnTo>
                    <a:pt x="415868" y="235913"/>
                  </a:lnTo>
                  <a:lnTo>
                    <a:pt x="462470" y="231216"/>
                  </a:lnTo>
                  <a:lnTo>
                    <a:pt x="819257" y="231216"/>
                  </a:lnTo>
                  <a:lnTo>
                    <a:pt x="833929" y="212572"/>
                  </a:lnTo>
                  <a:lnTo>
                    <a:pt x="838216" y="204190"/>
                  </a:lnTo>
                  <a:lnTo>
                    <a:pt x="839281" y="194886"/>
                  </a:lnTo>
                  <a:lnTo>
                    <a:pt x="837170" y="185788"/>
                  </a:lnTo>
                  <a:lnTo>
                    <a:pt x="831977" y="178028"/>
                  </a:lnTo>
                  <a:lnTo>
                    <a:pt x="796140" y="142138"/>
                  </a:lnTo>
                  <a:lnTo>
                    <a:pt x="277749" y="142138"/>
                  </a:lnTo>
                  <a:lnTo>
                    <a:pt x="212458" y="90830"/>
                  </a:lnTo>
                  <a:lnTo>
                    <a:pt x="204112" y="86578"/>
                  </a:lnTo>
                  <a:lnTo>
                    <a:pt x="194822" y="85550"/>
                  </a:lnTo>
                  <a:close/>
                </a:path>
                <a:path w="925195" h="925194">
                  <a:moveTo>
                    <a:pt x="796118" y="782815"/>
                  </a:moveTo>
                  <a:lnTo>
                    <a:pt x="647065" y="782815"/>
                  </a:lnTo>
                  <a:lnTo>
                    <a:pt x="709867" y="832129"/>
                  </a:lnTo>
                  <a:lnTo>
                    <a:pt x="712631" y="834237"/>
                  </a:lnTo>
                  <a:lnTo>
                    <a:pt x="720965" y="838478"/>
                  </a:lnTo>
                  <a:lnTo>
                    <a:pt x="721693" y="838478"/>
                  </a:lnTo>
                  <a:lnTo>
                    <a:pt x="730783" y="839484"/>
                  </a:lnTo>
                  <a:lnTo>
                    <a:pt x="729705" y="839484"/>
                  </a:lnTo>
                  <a:lnTo>
                    <a:pt x="738865" y="837339"/>
                  </a:lnTo>
                  <a:lnTo>
                    <a:pt x="739048" y="837339"/>
                  </a:lnTo>
                  <a:lnTo>
                    <a:pt x="746811" y="832129"/>
                  </a:lnTo>
                  <a:lnTo>
                    <a:pt x="796118" y="782815"/>
                  </a:lnTo>
                  <a:close/>
                </a:path>
                <a:path w="925195" h="925194">
                  <a:moveTo>
                    <a:pt x="819257" y="231216"/>
                  </a:moveTo>
                  <a:lnTo>
                    <a:pt x="462470" y="231216"/>
                  </a:lnTo>
                  <a:lnTo>
                    <a:pt x="509069" y="235913"/>
                  </a:lnTo>
                  <a:lnTo>
                    <a:pt x="552470" y="249386"/>
                  </a:lnTo>
                  <a:lnTo>
                    <a:pt x="591746" y="270704"/>
                  </a:lnTo>
                  <a:lnTo>
                    <a:pt x="625965" y="298938"/>
                  </a:lnTo>
                  <a:lnTo>
                    <a:pt x="654198" y="333159"/>
                  </a:lnTo>
                  <a:lnTo>
                    <a:pt x="675516" y="372437"/>
                  </a:lnTo>
                  <a:lnTo>
                    <a:pt x="688989" y="415842"/>
                  </a:lnTo>
                  <a:lnTo>
                    <a:pt x="693686" y="462445"/>
                  </a:lnTo>
                  <a:lnTo>
                    <a:pt x="688990" y="509043"/>
                  </a:lnTo>
                  <a:lnTo>
                    <a:pt x="675522" y="552445"/>
                  </a:lnTo>
                  <a:lnTo>
                    <a:pt x="654208" y="591720"/>
                  </a:lnTo>
                  <a:lnTo>
                    <a:pt x="625825" y="626067"/>
                  </a:lnTo>
                  <a:lnTo>
                    <a:pt x="591762" y="654173"/>
                  </a:lnTo>
                  <a:lnTo>
                    <a:pt x="552486" y="675491"/>
                  </a:lnTo>
                  <a:lnTo>
                    <a:pt x="509079" y="688963"/>
                  </a:lnTo>
                  <a:lnTo>
                    <a:pt x="462470" y="693661"/>
                  </a:lnTo>
                  <a:lnTo>
                    <a:pt x="819346" y="693661"/>
                  </a:lnTo>
                  <a:lnTo>
                    <a:pt x="782718" y="647115"/>
                  </a:lnTo>
                  <a:lnTo>
                    <a:pt x="793945" y="626067"/>
                  </a:lnTo>
                  <a:lnTo>
                    <a:pt x="803839" y="604242"/>
                  </a:lnTo>
                  <a:lnTo>
                    <a:pt x="812321" y="581695"/>
                  </a:lnTo>
                  <a:lnTo>
                    <a:pt x="819368" y="558482"/>
                  </a:lnTo>
                  <a:lnTo>
                    <a:pt x="818757" y="558482"/>
                  </a:lnTo>
                  <a:lnTo>
                    <a:pt x="901256" y="548563"/>
                  </a:lnTo>
                  <a:lnTo>
                    <a:pt x="901654" y="548563"/>
                  </a:lnTo>
                  <a:lnTo>
                    <a:pt x="910663" y="545659"/>
                  </a:lnTo>
                  <a:lnTo>
                    <a:pt x="918079" y="539826"/>
                  </a:lnTo>
                  <a:lnTo>
                    <a:pt x="923029" y="531897"/>
                  </a:lnTo>
                  <a:lnTo>
                    <a:pt x="924849" y="522706"/>
                  </a:lnTo>
                  <a:lnTo>
                    <a:pt x="924864" y="402399"/>
                  </a:lnTo>
                  <a:lnTo>
                    <a:pt x="923098" y="393175"/>
                  </a:lnTo>
                  <a:lnTo>
                    <a:pt x="918215" y="385217"/>
                  </a:lnTo>
                  <a:lnTo>
                    <a:pt x="910952" y="379376"/>
                  </a:lnTo>
                  <a:lnTo>
                    <a:pt x="902164" y="376504"/>
                  </a:lnTo>
                  <a:lnTo>
                    <a:pt x="902562" y="376504"/>
                  </a:lnTo>
                  <a:lnTo>
                    <a:pt x="820342" y="366623"/>
                  </a:lnTo>
                  <a:lnTo>
                    <a:pt x="819425" y="366623"/>
                  </a:lnTo>
                  <a:lnTo>
                    <a:pt x="812369" y="343338"/>
                  </a:lnTo>
                  <a:lnTo>
                    <a:pt x="803884" y="320744"/>
                  </a:lnTo>
                  <a:lnTo>
                    <a:pt x="794022" y="298938"/>
                  </a:lnTo>
                  <a:lnTo>
                    <a:pt x="782769" y="277837"/>
                  </a:lnTo>
                  <a:lnTo>
                    <a:pt x="782688" y="277685"/>
                  </a:lnTo>
                  <a:lnTo>
                    <a:pt x="819257" y="231216"/>
                  </a:lnTo>
                  <a:close/>
                </a:path>
                <a:path w="925195" h="925194">
                  <a:moveTo>
                    <a:pt x="522541" y="0"/>
                  </a:moveTo>
                  <a:lnTo>
                    <a:pt x="402234" y="0"/>
                  </a:lnTo>
                  <a:lnTo>
                    <a:pt x="393034" y="1810"/>
                  </a:lnTo>
                  <a:lnTo>
                    <a:pt x="385090" y="6738"/>
                  </a:lnTo>
                  <a:lnTo>
                    <a:pt x="379254" y="14032"/>
                  </a:lnTo>
                  <a:lnTo>
                    <a:pt x="376377" y="22936"/>
                  </a:lnTo>
                  <a:lnTo>
                    <a:pt x="366471" y="105473"/>
                  </a:lnTo>
                  <a:lnTo>
                    <a:pt x="343203" y="112516"/>
                  </a:lnTo>
                  <a:lnTo>
                    <a:pt x="320624" y="121005"/>
                  </a:lnTo>
                  <a:lnTo>
                    <a:pt x="298787" y="130894"/>
                  </a:lnTo>
                  <a:lnTo>
                    <a:pt x="277749" y="142138"/>
                  </a:lnTo>
                  <a:lnTo>
                    <a:pt x="647034" y="142138"/>
                  </a:lnTo>
                  <a:lnTo>
                    <a:pt x="626019" y="130894"/>
                  </a:lnTo>
                  <a:lnTo>
                    <a:pt x="604201" y="121005"/>
                  </a:lnTo>
                  <a:lnTo>
                    <a:pt x="581619" y="112516"/>
                  </a:lnTo>
                  <a:lnTo>
                    <a:pt x="558317" y="105473"/>
                  </a:lnTo>
                  <a:lnTo>
                    <a:pt x="548449" y="22936"/>
                  </a:lnTo>
                  <a:lnTo>
                    <a:pt x="545547" y="14032"/>
                  </a:lnTo>
                  <a:lnTo>
                    <a:pt x="539696" y="6738"/>
                  </a:lnTo>
                  <a:lnTo>
                    <a:pt x="531743" y="1810"/>
                  </a:lnTo>
                  <a:lnTo>
                    <a:pt x="522541" y="0"/>
                  </a:lnTo>
                  <a:close/>
                </a:path>
                <a:path w="925195" h="925194">
                  <a:moveTo>
                    <a:pt x="730369" y="85550"/>
                  </a:moveTo>
                  <a:lnTo>
                    <a:pt x="729155" y="85550"/>
                  </a:lnTo>
                  <a:lnTo>
                    <a:pt x="719731" y="86578"/>
                  </a:lnTo>
                  <a:lnTo>
                    <a:pt x="720472" y="86578"/>
                  </a:lnTo>
                  <a:lnTo>
                    <a:pt x="712146" y="90830"/>
                  </a:lnTo>
                  <a:lnTo>
                    <a:pt x="646914" y="142138"/>
                  </a:lnTo>
                  <a:lnTo>
                    <a:pt x="796140" y="142138"/>
                  </a:lnTo>
                  <a:lnTo>
                    <a:pt x="746925" y="92900"/>
                  </a:lnTo>
                  <a:lnTo>
                    <a:pt x="739206" y="87680"/>
                  </a:lnTo>
                  <a:lnTo>
                    <a:pt x="739428" y="87680"/>
                  </a:lnTo>
                  <a:lnTo>
                    <a:pt x="730369" y="855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>
            <a:grpSpLocks noGrp="1" noUngrp="1" noRot="1" noMove="1" noResize="1"/>
          </p:cNvGrpSpPr>
          <p:nvPr/>
        </p:nvGrpSpPr>
        <p:grpSpPr>
          <a:xfrm>
            <a:off x="720003" y="4482016"/>
            <a:ext cx="1750695" cy="1750695"/>
            <a:chOff x="720003" y="4482016"/>
            <a:chExt cx="1750695" cy="1750695"/>
          </a:xfrm>
        </p:grpSpPr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0003" y="4482016"/>
              <a:ext cx="1750695" cy="1750695"/>
            </a:xfrm>
            <a:custGeom>
              <a:avLst/>
              <a:gdLst/>
              <a:ahLst/>
              <a:cxnLst/>
              <a:rect l="l" t="t" r="r" b="b"/>
              <a:pathLst>
                <a:path w="1750695" h="1750695">
                  <a:moveTo>
                    <a:pt x="875245" y="0"/>
                  </a:moveTo>
                  <a:lnTo>
                    <a:pt x="827223" y="1295"/>
                  </a:lnTo>
                  <a:lnTo>
                    <a:pt x="779877" y="5135"/>
                  </a:lnTo>
                  <a:lnTo>
                    <a:pt x="733275" y="11455"/>
                  </a:lnTo>
                  <a:lnTo>
                    <a:pt x="687484" y="20187"/>
                  </a:lnTo>
                  <a:lnTo>
                    <a:pt x="642570" y="31264"/>
                  </a:lnTo>
                  <a:lnTo>
                    <a:pt x="598599" y="44620"/>
                  </a:lnTo>
                  <a:lnTo>
                    <a:pt x="555639" y="60188"/>
                  </a:lnTo>
                  <a:lnTo>
                    <a:pt x="513757" y="77901"/>
                  </a:lnTo>
                  <a:lnTo>
                    <a:pt x="473018" y="97692"/>
                  </a:lnTo>
                  <a:lnTo>
                    <a:pt x="433491" y="119496"/>
                  </a:lnTo>
                  <a:lnTo>
                    <a:pt x="395241" y="143244"/>
                  </a:lnTo>
                  <a:lnTo>
                    <a:pt x="358335" y="168870"/>
                  </a:lnTo>
                  <a:lnTo>
                    <a:pt x="322841" y="196309"/>
                  </a:lnTo>
                  <a:lnTo>
                    <a:pt x="288824" y="225491"/>
                  </a:lnTo>
                  <a:lnTo>
                    <a:pt x="256352" y="256352"/>
                  </a:lnTo>
                  <a:lnTo>
                    <a:pt x="225491" y="288824"/>
                  </a:lnTo>
                  <a:lnTo>
                    <a:pt x="196309" y="322841"/>
                  </a:lnTo>
                  <a:lnTo>
                    <a:pt x="168870" y="358335"/>
                  </a:lnTo>
                  <a:lnTo>
                    <a:pt x="143244" y="395241"/>
                  </a:lnTo>
                  <a:lnTo>
                    <a:pt x="119496" y="433491"/>
                  </a:lnTo>
                  <a:lnTo>
                    <a:pt x="97692" y="473018"/>
                  </a:lnTo>
                  <a:lnTo>
                    <a:pt x="77901" y="513757"/>
                  </a:lnTo>
                  <a:lnTo>
                    <a:pt x="60188" y="555639"/>
                  </a:lnTo>
                  <a:lnTo>
                    <a:pt x="44620" y="598599"/>
                  </a:lnTo>
                  <a:lnTo>
                    <a:pt x="31264" y="642570"/>
                  </a:lnTo>
                  <a:lnTo>
                    <a:pt x="20187" y="687484"/>
                  </a:lnTo>
                  <a:lnTo>
                    <a:pt x="11455" y="733275"/>
                  </a:lnTo>
                  <a:lnTo>
                    <a:pt x="5135" y="779877"/>
                  </a:lnTo>
                  <a:lnTo>
                    <a:pt x="1295" y="827223"/>
                  </a:lnTo>
                  <a:lnTo>
                    <a:pt x="0" y="875245"/>
                  </a:lnTo>
                  <a:lnTo>
                    <a:pt x="1295" y="923268"/>
                  </a:lnTo>
                  <a:lnTo>
                    <a:pt x="5135" y="970614"/>
                  </a:lnTo>
                  <a:lnTo>
                    <a:pt x="11455" y="1017215"/>
                  </a:lnTo>
                  <a:lnTo>
                    <a:pt x="20187" y="1063007"/>
                  </a:lnTo>
                  <a:lnTo>
                    <a:pt x="31264" y="1107921"/>
                  </a:lnTo>
                  <a:lnTo>
                    <a:pt x="44620" y="1151892"/>
                  </a:lnTo>
                  <a:lnTo>
                    <a:pt x="60188" y="1194852"/>
                  </a:lnTo>
                  <a:lnTo>
                    <a:pt x="77901" y="1236734"/>
                  </a:lnTo>
                  <a:lnTo>
                    <a:pt x="97692" y="1277472"/>
                  </a:lnTo>
                  <a:lnTo>
                    <a:pt x="119496" y="1317000"/>
                  </a:lnTo>
                  <a:lnTo>
                    <a:pt x="143244" y="1355250"/>
                  </a:lnTo>
                  <a:lnTo>
                    <a:pt x="168870" y="1392155"/>
                  </a:lnTo>
                  <a:lnTo>
                    <a:pt x="196309" y="1427650"/>
                  </a:lnTo>
                  <a:lnTo>
                    <a:pt x="225491" y="1461666"/>
                  </a:lnTo>
                  <a:lnTo>
                    <a:pt x="256352" y="1494139"/>
                  </a:lnTo>
                  <a:lnTo>
                    <a:pt x="288824" y="1524999"/>
                  </a:lnTo>
                  <a:lnTo>
                    <a:pt x="322841" y="1554182"/>
                  </a:lnTo>
                  <a:lnTo>
                    <a:pt x="358335" y="1581620"/>
                  </a:lnTo>
                  <a:lnTo>
                    <a:pt x="395241" y="1607247"/>
                  </a:lnTo>
                  <a:lnTo>
                    <a:pt x="433491" y="1630995"/>
                  </a:lnTo>
                  <a:lnTo>
                    <a:pt x="473018" y="1652798"/>
                  </a:lnTo>
                  <a:lnTo>
                    <a:pt x="513757" y="1672590"/>
                  </a:lnTo>
                  <a:lnTo>
                    <a:pt x="555639" y="1690303"/>
                  </a:lnTo>
                  <a:lnTo>
                    <a:pt x="598599" y="1705871"/>
                  </a:lnTo>
                  <a:lnTo>
                    <a:pt x="642570" y="1719227"/>
                  </a:lnTo>
                  <a:lnTo>
                    <a:pt x="687484" y="1730304"/>
                  </a:lnTo>
                  <a:lnTo>
                    <a:pt x="733275" y="1739036"/>
                  </a:lnTo>
                  <a:lnTo>
                    <a:pt x="779877" y="1745356"/>
                  </a:lnTo>
                  <a:lnTo>
                    <a:pt x="827223" y="1749196"/>
                  </a:lnTo>
                  <a:lnTo>
                    <a:pt x="875245" y="1750491"/>
                  </a:lnTo>
                  <a:lnTo>
                    <a:pt x="923268" y="1749196"/>
                  </a:lnTo>
                  <a:lnTo>
                    <a:pt x="970614" y="1745356"/>
                  </a:lnTo>
                  <a:lnTo>
                    <a:pt x="1017215" y="1739036"/>
                  </a:lnTo>
                  <a:lnTo>
                    <a:pt x="1063007" y="1730304"/>
                  </a:lnTo>
                  <a:lnTo>
                    <a:pt x="1107921" y="1719227"/>
                  </a:lnTo>
                  <a:lnTo>
                    <a:pt x="1151892" y="1705871"/>
                  </a:lnTo>
                  <a:lnTo>
                    <a:pt x="1194852" y="1690303"/>
                  </a:lnTo>
                  <a:lnTo>
                    <a:pt x="1236734" y="1672590"/>
                  </a:lnTo>
                  <a:lnTo>
                    <a:pt x="1277472" y="1652798"/>
                  </a:lnTo>
                  <a:lnTo>
                    <a:pt x="1317000" y="1630995"/>
                  </a:lnTo>
                  <a:lnTo>
                    <a:pt x="1355250" y="1607247"/>
                  </a:lnTo>
                  <a:lnTo>
                    <a:pt x="1392155" y="1581620"/>
                  </a:lnTo>
                  <a:lnTo>
                    <a:pt x="1427650" y="1554182"/>
                  </a:lnTo>
                  <a:lnTo>
                    <a:pt x="1461666" y="1524999"/>
                  </a:lnTo>
                  <a:lnTo>
                    <a:pt x="1494139" y="1494139"/>
                  </a:lnTo>
                  <a:lnTo>
                    <a:pt x="1524999" y="1461666"/>
                  </a:lnTo>
                  <a:lnTo>
                    <a:pt x="1554182" y="1427650"/>
                  </a:lnTo>
                  <a:lnTo>
                    <a:pt x="1581620" y="1392155"/>
                  </a:lnTo>
                  <a:lnTo>
                    <a:pt x="1607247" y="1355250"/>
                  </a:lnTo>
                  <a:lnTo>
                    <a:pt x="1630995" y="1317000"/>
                  </a:lnTo>
                  <a:lnTo>
                    <a:pt x="1652798" y="1277472"/>
                  </a:lnTo>
                  <a:lnTo>
                    <a:pt x="1672590" y="1236734"/>
                  </a:lnTo>
                  <a:lnTo>
                    <a:pt x="1690303" y="1194852"/>
                  </a:lnTo>
                  <a:lnTo>
                    <a:pt x="1705871" y="1151892"/>
                  </a:lnTo>
                  <a:lnTo>
                    <a:pt x="1719227" y="1107921"/>
                  </a:lnTo>
                  <a:lnTo>
                    <a:pt x="1730304" y="1063007"/>
                  </a:lnTo>
                  <a:lnTo>
                    <a:pt x="1739036" y="1017215"/>
                  </a:lnTo>
                  <a:lnTo>
                    <a:pt x="1745356" y="970614"/>
                  </a:lnTo>
                  <a:lnTo>
                    <a:pt x="1749196" y="923268"/>
                  </a:lnTo>
                  <a:lnTo>
                    <a:pt x="1750491" y="875245"/>
                  </a:lnTo>
                  <a:lnTo>
                    <a:pt x="1749196" y="827223"/>
                  </a:lnTo>
                  <a:lnTo>
                    <a:pt x="1745356" y="779877"/>
                  </a:lnTo>
                  <a:lnTo>
                    <a:pt x="1739036" y="733275"/>
                  </a:lnTo>
                  <a:lnTo>
                    <a:pt x="1730304" y="687484"/>
                  </a:lnTo>
                  <a:lnTo>
                    <a:pt x="1719227" y="642570"/>
                  </a:lnTo>
                  <a:lnTo>
                    <a:pt x="1705871" y="598599"/>
                  </a:lnTo>
                  <a:lnTo>
                    <a:pt x="1690303" y="555639"/>
                  </a:lnTo>
                  <a:lnTo>
                    <a:pt x="1672590" y="513757"/>
                  </a:lnTo>
                  <a:lnTo>
                    <a:pt x="1652798" y="473018"/>
                  </a:lnTo>
                  <a:lnTo>
                    <a:pt x="1630995" y="433491"/>
                  </a:lnTo>
                  <a:lnTo>
                    <a:pt x="1607247" y="395241"/>
                  </a:lnTo>
                  <a:lnTo>
                    <a:pt x="1581620" y="358335"/>
                  </a:lnTo>
                  <a:lnTo>
                    <a:pt x="1554182" y="322841"/>
                  </a:lnTo>
                  <a:lnTo>
                    <a:pt x="1524999" y="288824"/>
                  </a:lnTo>
                  <a:lnTo>
                    <a:pt x="1494139" y="256352"/>
                  </a:lnTo>
                  <a:lnTo>
                    <a:pt x="1461666" y="225491"/>
                  </a:lnTo>
                  <a:lnTo>
                    <a:pt x="1427650" y="196309"/>
                  </a:lnTo>
                  <a:lnTo>
                    <a:pt x="1392155" y="168870"/>
                  </a:lnTo>
                  <a:lnTo>
                    <a:pt x="1355250" y="143244"/>
                  </a:lnTo>
                  <a:lnTo>
                    <a:pt x="1317000" y="119496"/>
                  </a:lnTo>
                  <a:lnTo>
                    <a:pt x="1277472" y="97692"/>
                  </a:lnTo>
                  <a:lnTo>
                    <a:pt x="1236734" y="77901"/>
                  </a:lnTo>
                  <a:lnTo>
                    <a:pt x="1194852" y="60188"/>
                  </a:lnTo>
                  <a:lnTo>
                    <a:pt x="1151892" y="44620"/>
                  </a:lnTo>
                  <a:lnTo>
                    <a:pt x="1107921" y="31264"/>
                  </a:lnTo>
                  <a:lnTo>
                    <a:pt x="1063007" y="20187"/>
                  </a:lnTo>
                  <a:lnTo>
                    <a:pt x="1017215" y="11455"/>
                  </a:lnTo>
                  <a:lnTo>
                    <a:pt x="970614" y="5135"/>
                  </a:lnTo>
                  <a:lnTo>
                    <a:pt x="923268" y="1295"/>
                  </a:lnTo>
                  <a:lnTo>
                    <a:pt x="875245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8839" y="5060500"/>
              <a:ext cx="1178560" cy="742315"/>
            </a:xfrm>
            <a:custGeom>
              <a:avLst/>
              <a:gdLst/>
              <a:ahLst/>
              <a:cxnLst/>
              <a:rect l="l" t="t" r="r" b="b"/>
              <a:pathLst>
                <a:path w="1178560" h="742314">
                  <a:moveTo>
                    <a:pt x="1129550" y="0"/>
                  </a:moveTo>
                  <a:lnTo>
                    <a:pt x="49021" y="0"/>
                  </a:lnTo>
                  <a:lnTo>
                    <a:pt x="29939" y="3851"/>
                  </a:lnTo>
                  <a:lnTo>
                    <a:pt x="14357" y="14355"/>
                  </a:lnTo>
                  <a:lnTo>
                    <a:pt x="3852" y="29934"/>
                  </a:lnTo>
                  <a:lnTo>
                    <a:pt x="0" y="49009"/>
                  </a:lnTo>
                  <a:lnTo>
                    <a:pt x="0" y="567258"/>
                  </a:lnTo>
                  <a:lnTo>
                    <a:pt x="3852" y="586340"/>
                  </a:lnTo>
                  <a:lnTo>
                    <a:pt x="14357" y="601922"/>
                  </a:lnTo>
                  <a:lnTo>
                    <a:pt x="29939" y="612428"/>
                  </a:lnTo>
                  <a:lnTo>
                    <a:pt x="49021" y="616280"/>
                  </a:lnTo>
                  <a:lnTo>
                    <a:pt x="480428" y="616280"/>
                  </a:lnTo>
                  <a:lnTo>
                    <a:pt x="488637" y="617368"/>
                  </a:lnTo>
                  <a:lnTo>
                    <a:pt x="496160" y="620493"/>
                  </a:lnTo>
                  <a:lnTo>
                    <a:pt x="502631" y="625442"/>
                  </a:lnTo>
                  <a:lnTo>
                    <a:pt x="507682" y="632002"/>
                  </a:lnTo>
                  <a:lnTo>
                    <a:pt x="562038" y="726147"/>
                  </a:lnTo>
                  <a:lnTo>
                    <a:pt x="573955" y="737949"/>
                  </a:lnTo>
                  <a:lnTo>
                    <a:pt x="589281" y="741883"/>
                  </a:lnTo>
                  <a:lnTo>
                    <a:pt x="604609" y="737949"/>
                  </a:lnTo>
                  <a:lnTo>
                    <a:pt x="616534" y="726147"/>
                  </a:lnTo>
                  <a:lnTo>
                    <a:pt x="670890" y="632002"/>
                  </a:lnTo>
                  <a:lnTo>
                    <a:pt x="675941" y="625442"/>
                  </a:lnTo>
                  <a:lnTo>
                    <a:pt x="682412" y="620493"/>
                  </a:lnTo>
                  <a:lnTo>
                    <a:pt x="689935" y="617368"/>
                  </a:lnTo>
                  <a:lnTo>
                    <a:pt x="698144" y="616280"/>
                  </a:lnTo>
                  <a:lnTo>
                    <a:pt x="1129550" y="616280"/>
                  </a:lnTo>
                  <a:lnTo>
                    <a:pt x="1148625" y="612428"/>
                  </a:lnTo>
                  <a:lnTo>
                    <a:pt x="1164204" y="601922"/>
                  </a:lnTo>
                  <a:lnTo>
                    <a:pt x="1174708" y="586340"/>
                  </a:lnTo>
                  <a:lnTo>
                    <a:pt x="1178560" y="567258"/>
                  </a:lnTo>
                  <a:lnTo>
                    <a:pt x="1178560" y="49009"/>
                  </a:lnTo>
                  <a:lnTo>
                    <a:pt x="1174709" y="29934"/>
                  </a:lnTo>
                  <a:lnTo>
                    <a:pt x="1164209" y="14355"/>
                  </a:lnTo>
                  <a:lnTo>
                    <a:pt x="1148631" y="3851"/>
                  </a:lnTo>
                  <a:lnTo>
                    <a:pt x="1129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36" y="5237962"/>
              <a:ext cx="887730" cy="266700"/>
            </a:xfrm>
            <a:custGeom>
              <a:avLst/>
              <a:gdLst/>
              <a:ahLst/>
              <a:cxnLst/>
              <a:rect l="l" t="t" r="r" b="b"/>
              <a:pathLst>
                <a:path w="887730" h="266700">
                  <a:moveTo>
                    <a:pt x="193675" y="9296"/>
                  </a:moveTo>
                  <a:lnTo>
                    <a:pt x="185712" y="1333"/>
                  </a:lnTo>
                  <a:lnTo>
                    <a:pt x="175882" y="1333"/>
                  </a:lnTo>
                  <a:lnTo>
                    <a:pt x="166052" y="1333"/>
                  </a:lnTo>
                  <a:lnTo>
                    <a:pt x="158102" y="9296"/>
                  </a:lnTo>
                  <a:lnTo>
                    <a:pt x="158102" y="111645"/>
                  </a:lnTo>
                  <a:lnTo>
                    <a:pt x="35572" y="111645"/>
                  </a:lnTo>
                  <a:lnTo>
                    <a:pt x="35572" y="9296"/>
                  </a:lnTo>
                  <a:lnTo>
                    <a:pt x="27609" y="1333"/>
                  </a:lnTo>
                  <a:lnTo>
                    <a:pt x="7962" y="1333"/>
                  </a:lnTo>
                  <a:lnTo>
                    <a:pt x="0" y="9296"/>
                  </a:lnTo>
                  <a:lnTo>
                    <a:pt x="0" y="257416"/>
                  </a:lnTo>
                  <a:lnTo>
                    <a:pt x="7962" y="265366"/>
                  </a:lnTo>
                  <a:lnTo>
                    <a:pt x="27609" y="265366"/>
                  </a:lnTo>
                  <a:lnTo>
                    <a:pt x="35572" y="257416"/>
                  </a:lnTo>
                  <a:lnTo>
                    <a:pt x="35572" y="147218"/>
                  </a:lnTo>
                  <a:lnTo>
                    <a:pt x="158102" y="147218"/>
                  </a:lnTo>
                  <a:lnTo>
                    <a:pt x="158102" y="257416"/>
                  </a:lnTo>
                  <a:lnTo>
                    <a:pt x="166065" y="265366"/>
                  </a:lnTo>
                  <a:lnTo>
                    <a:pt x="185699" y="265366"/>
                  </a:lnTo>
                  <a:lnTo>
                    <a:pt x="193662" y="257416"/>
                  </a:lnTo>
                  <a:lnTo>
                    <a:pt x="193675" y="9296"/>
                  </a:lnTo>
                  <a:close/>
                </a:path>
                <a:path w="887730" h="266700">
                  <a:moveTo>
                    <a:pt x="394677" y="236728"/>
                  </a:moveTo>
                  <a:lnTo>
                    <a:pt x="386715" y="228765"/>
                  </a:lnTo>
                  <a:lnTo>
                    <a:pt x="299288" y="228765"/>
                  </a:lnTo>
                  <a:lnTo>
                    <a:pt x="299288" y="151142"/>
                  </a:lnTo>
                  <a:lnTo>
                    <a:pt x="379679" y="151142"/>
                  </a:lnTo>
                  <a:lnTo>
                    <a:pt x="387642" y="143179"/>
                  </a:lnTo>
                  <a:lnTo>
                    <a:pt x="387642" y="123532"/>
                  </a:lnTo>
                  <a:lnTo>
                    <a:pt x="379679" y="115570"/>
                  </a:lnTo>
                  <a:lnTo>
                    <a:pt x="299288" y="115570"/>
                  </a:lnTo>
                  <a:lnTo>
                    <a:pt x="299288" y="37947"/>
                  </a:lnTo>
                  <a:lnTo>
                    <a:pt x="376885" y="37947"/>
                  </a:lnTo>
                  <a:lnTo>
                    <a:pt x="386715" y="37947"/>
                  </a:lnTo>
                  <a:lnTo>
                    <a:pt x="394665" y="29984"/>
                  </a:lnTo>
                  <a:lnTo>
                    <a:pt x="394665" y="10337"/>
                  </a:lnTo>
                  <a:lnTo>
                    <a:pt x="386702" y="2374"/>
                  </a:lnTo>
                  <a:lnTo>
                    <a:pt x="271678" y="2374"/>
                  </a:lnTo>
                  <a:lnTo>
                    <a:pt x="263715" y="10337"/>
                  </a:lnTo>
                  <a:lnTo>
                    <a:pt x="263715" y="256374"/>
                  </a:lnTo>
                  <a:lnTo>
                    <a:pt x="271678" y="264325"/>
                  </a:lnTo>
                  <a:lnTo>
                    <a:pt x="386715" y="264325"/>
                  </a:lnTo>
                  <a:lnTo>
                    <a:pt x="394677" y="256362"/>
                  </a:lnTo>
                  <a:lnTo>
                    <a:pt x="394677" y="236728"/>
                  </a:lnTo>
                  <a:close/>
                </a:path>
                <a:path w="887730" h="266700">
                  <a:moveTo>
                    <a:pt x="561073" y="257124"/>
                  </a:moveTo>
                  <a:lnTo>
                    <a:pt x="560959" y="237515"/>
                  </a:lnTo>
                  <a:lnTo>
                    <a:pt x="553008" y="229616"/>
                  </a:lnTo>
                  <a:lnTo>
                    <a:pt x="543229" y="229616"/>
                  </a:lnTo>
                  <a:lnTo>
                    <a:pt x="481012" y="229806"/>
                  </a:lnTo>
                  <a:lnTo>
                    <a:pt x="481012" y="9296"/>
                  </a:lnTo>
                  <a:lnTo>
                    <a:pt x="473049" y="1333"/>
                  </a:lnTo>
                  <a:lnTo>
                    <a:pt x="453402" y="1333"/>
                  </a:lnTo>
                  <a:lnTo>
                    <a:pt x="445439" y="9296"/>
                  </a:lnTo>
                  <a:lnTo>
                    <a:pt x="445439" y="256057"/>
                  </a:lnTo>
                  <a:lnTo>
                    <a:pt x="451688" y="263461"/>
                  </a:lnTo>
                  <a:lnTo>
                    <a:pt x="461568" y="265099"/>
                  </a:lnTo>
                  <a:lnTo>
                    <a:pt x="553148" y="265125"/>
                  </a:lnTo>
                  <a:lnTo>
                    <a:pt x="561073" y="257124"/>
                  </a:lnTo>
                  <a:close/>
                </a:path>
                <a:path w="887730" h="266700">
                  <a:moveTo>
                    <a:pt x="783780" y="83591"/>
                  </a:moveTo>
                  <a:lnTo>
                    <a:pt x="777214" y="51612"/>
                  </a:lnTo>
                  <a:lnTo>
                    <a:pt x="767143" y="36906"/>
                  </a:lnTo>
                  <a:lnTo>
                    <a:pt x="759307" y="25463"/>
                  </a:lnTo>
                  <a:lnTo>
                    <a:pt x="748220" y="18097"/>
                  </a:lnTo>
                  <a:lnTo>
                    <a:pt x="748220" y="83591"/>
                  </a:lnTo>
                  <a:lnTo>
                    <a:pt x="744385" y="101574"/>
                  </a:lnTo>
                  <a:lnTo>
                    <a:pt x="733996" y="116433"/>
                  </a:lnTo>
                  <a:lnTo>
                    <a:pt x="718731" y="126542"/>
                  </a:lnTo>
                  <a:lnTo>
                    <a:pt x="699325" y="130467"/>
                  </a:lnTo>
                  <a:lnTo>
                    <a:pt x="654824" y="130467"/>
                  </a:lnTo>
                  <a:lnTo>
                    <a:pt x="654723" y="101574"/>
                  </a:lnTo>
                  <a:lnTo>
                    <a:pt x="654596" y="65620"/>
                  </a:lnTo>
                  <a:lnTo>
                    <a:pt x="654494" y="36906"/>
                  </a:lnTo>
                  <a:lnTo>
                    <a:pt x="700265" y="36906"/>
                  </a:lnTo>
                  <a:lnTo>
                    <a:pt x="718731" y="40652"/>
                  </a:lnTo>
                  <a:lnTo>
                    <a:pt x="733996" y="50761"/>
                  </a:lnTo>
                  <a:lnTo>
                    <a:pt x="744385" y="65620"/>
                  </a:lnTo>
                  <a:lnTo>
                    <a:pt x="748220" y="83591"/>
                  </a:lnTo>
                  <a:lnTo>
                    <a:pt x="748220" y="18097"/>
                  </a:lnTo>
                  <a:lnTo>
                    <a:pt x="732751" y="7810"/>
                  </a:lnTo>
                  <a:lnTo>
                    <a:pt x="700265" y="1333"/>
                  </a:lnTo>
                  <a:lnTo>
                    <a:pt x="636651" y="1333"/>
                  </a:lnTo>
                  <a:lnTo>
                    <a:pt x="629818" y="2692"/>
                  </a:lnTo>
                  <a:lnTo>
                    <a:pt x="624116" y="6578"/>
                  </a:lnTo>
                  <a:lnTo>
                    <a:pt x="620242" y="12293"/>
                  </a:lnTo>
                  <a:lnTo>
                    <a:pt x="618871" y="19113"/>
                  </a:lnTo>
                  <a:lnTo>
                    <a:pt x="618871" y="257416"/>
                  </a:lnTo>
                  <a:lnTo>
                    <a:pt x="626833" y="265366"/>
                  </a:lnTo>
                  <a:lnTo>
                    <a:pt x="646468" y="265366"/>
                  </a:lnTo>
                  <a:lnTo>
                    <a:pt x="654431" y="257416"/>
                  </a:lnTo>
                  <a:lnTo>
                    <a:pt x="654431" y="166039"/>
                  </a:lnTo>
                  <a:lnTo>
                    <a:pt x="699312" y="166039"/>
                  </a:lnTo>
                  <a:lnTo>
                    <a:pt x="732751" y="159385"/>
                  </a:lnTo>
                  <a:lnTo>
                    <a:pt x="759294" y="141732"/>
                  </a:lnTo>
                  <a:lnTo>
                    <a:pt x="767016" y="130467"/>
                  </a:lnTo>
                  <a:lnTo>
                    <a:pt x="777214" y="115582"/>
                  </a:lnTo>
                  <a:lnTo>
                    <a:pt x="783780" y="83591"/>
                  </a:lnTo>
                  <a:close/>
                </a:path>
                <a:path w="887730" h="266700">
                  <a:moveTo>
                    <a:pt x="887577" y="244233"/>
                  </a:moveTo>
                  <a:lnTo>
                    <a:pt x="885672" y="239649"/>
                  </a:lnTo>
                  <a:lnTo>
                    <a:pt x="879055" y="233032"/>
                  </a:lnTo>
                  <a:lnTo>
                    <a:pt x="874483" y="231140"/>
                  </a:lnTo>
                  <a:lnTo>
                    <a:pt x="869784" y="231140"/>
                  </a:lnTo>
                  <a:lnTo>
                    <a:pt x="865111" y="231140"/>
                  </a:lnTo>
                  <a:lnTo>
                    <a:pt x="860513" y="233032"/>
                  </a:lnTo>
                  <a:lnTo>
                    <a:pt x="853897" y="239649"/>
                  </a:lnTo>
                  <a:lnTo>
                    <a:pt x="851992" y="244233"/>
                  </a:lnTo>
                  <a:lnTo>
                    <a:pt x="851992" y="250088"/>
                  </a:lnTo>
                  <a:lnTo>
                    <a:pt x="868629" y="266687"/>
                  </a:lnTo>
                  <a:lnTo>
                    <a:pt x="870953" y="266687"/>
                  </a:lnTo>
                  <a:lnTo>
                    <a:pt x="887577" y="250088"/>
                  </a:lnTo>
                  <a:lnTo>
                    <a:pt x="887577" y="244233"/>
                  </a:lnTo>
                  <a:close/>
                </a:path>
                <a:path w="887730" h="266700">
                  <a:moveTo>
                    <a:pt x="887577" y="7962"/>
                  </a:moveTo>
                  <a:lnTo>
                    <a:pt x="879614" y="0"/>
                  </a:lnTo>
                  <a:lnTo>
                    <a:pt x="869784" y="0"/>
                  </a:lnTo>
                  <a:lnTo>
                    <a:pt x="859955" y="0"/>
                  </a:lnTo>
                  <a:lnTo>
                    <a:pt x="852004" y="7962"/>
                  </a:lnTo>
                  <a:lnTo>
                    <a:pt x="852004" y="174117"/>
                  </a:lnTo>
                  <a:lnTo>
                    <a:pt x="859967" y="182067"/>
                  </a:lnTo>
                  <a:lnTo>
                    <a:pt x="879602" y="182067"/>
                  </a:lnTo>
                  <a:lnTo>
                    <a:pt x="887564" y="174104"/>
                  </a:lnTo>
                  <a:lnTo>
                    <a:pt x="887577" y="7962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>
            <a:grpSpLocks noGrp="1" noUngrp="1" noRot="1" noMove="1" noResize="1"/>
          </p:cNvGrpSpPr>
          <p:nvPr/>
        </p:nvGrpSpPr>
        <p:grpSpPr>
          <a:xfrm>
            <a:off x="3087004" y="4482016"/>
            <a:ext cx="1750695" cy="1750695"/>
            <a:chOff x="3087004" y="4482016"/>
            <a:chExt cx="1750695" cy="1750695"/>
          </a:xfrm>
        </p:grpSpPr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87004" y="4482016"/>
              <a:ext cx="1750695" cy="1750695"/>
            </a:xfrm>
            <a:custGeom>
              <a:avLst/>
              <a:gdLst/>
              <a:ahLst/>
              <a:cxnLst/>
              <a:rect l="l" t="t" r="r" b="b"/>
              <a:pathLst>
                <a:path w="1750695" h="1750695">
                  <a:moveTo>
                    <a:pt x="875245" y="0"/>
                  </a:moveTo>
                  <a:lnTo>
                    <a:pt x="827223" y="1295"/>
                  </a:lnTo>
                  <a:lnTo>
                    <a:pt x="779877" y="5135"/>
                  </a:lnTo>
                  <a:lnTo>
                    <a:pt x="733275" y="11455"/>
                  </a:lnTo>
                  <a:lnTo>
                    <a:pt x="687484" y="20187"/>
                  </a:lnTo>
                  <a:lnTo>
                    <a:pt x="642570" y="31264"/>
                  </a:lnTo>
                  <a:lnTo>
                    <a:pt x="598599" y="44620"/>
                  </a:lnTo>
                  <a:lnTo>
                    <a:pt x="555639" y="60188"/>
                  </a:lnTo>
                  <a:lnTo>
                    <a:pt x="513757" y="77901"/>
                  </a:lnTo>
                  <a:lnTo>
                    <a:pt x="473018" y="97692"/>
                  </a:lnTo>
                  <a:lnTo>
                    <a:pt x="433491" y="119496"/>
                  </a:lnTo>
                  <a:lnTo>
                    <a:pt x="395241" y="143244"/>
                  </a:lnTo>
                  <a:lnTo>
                    <a:pt x="358335" y="168870"/>
                  </a:lnTo>
                  <a:lnTo>
                    <a:pt x="322841" y="196309"/>
                  </a:lnTo>
                  <a:lnTo>
                    <a:pt x="288824" y="225491"/>
                  </a:lnTo>
                  <a:lnTo>
                    <a:pt x="256352" y="256352"/>
                  </a:lnTo>
                  <a:lnTo>
                    <a:pt x="225491" y="288824"/>
                  </a:lnTo>
                  <a:lnTo>
                    <a:pt x="196309" y="322841"/>
                  </a:lnTo>
                  <a:lnTo>
                    <a:pt x="168870" y="358335"/>
                  </a:lnTo>
                  <a:lnTo>
                    <a:pt x="143244" y="395241"/>
                  </a:lnTo>
                  <a:lnTo>
                    <a:pt x="119496" y="433491"/>
                  </a:lnTo>
                  <a:lnTo>
                    <a:pt x="97692" y="473018"/>
                  </a:lnTo>
                  <a:lnTo>
                    <a:pt x="77901" y="513757"/>
                  </a:lnTo>
                  <a:lnTo>
                    <a:pt x="60188" y="555639"/>
                  </a:lnTo>
                  <a:lnTo>
                    <a:pt x="44620" y="598599"/>
                  </a:lnTo>
                  <a:lnTo>
                    <a:pt x="31264" y="642570"/>
                  </a:lnTo>
                  <a:lnTo>
                    <a:pt x="20187" y="687484"/>
                  </a:lnTo>
                  <a:lnTo>
                    <a:pt x="11455" y="733275"/>
                  </a:lnTo>
                  <a:lnTo>
                    <a:pt x="5135" y="779877"/>
                  </a:lnTo>
                  <a:lnTo>
                    <a:pt x="1295" y="827223"/>
                  </a:lnTo>
                  <a:lnTo>
                    <a:pt x="0" y="875245"/>
                  </a:lnTo>
                  <a:lnTo>
                    <a:pt x="1295" y="923268"/>
                  </a:lnTo>
                  <a:lnTo>
                    <a:pt x="5135" y="970614"/>
                  </a:lnTo>
                  <a:lnTo>
                    <a:pt x="11455" y="1017215"/>
                  </a:lnTo>
                  <a:lnTo>
                    <a:pt x="20187" y="1063007"/>
                  </a:lnTo>
                  <a:lnTo>
                    <a:pt x="31264" y="1107921"/>
                  </a:lnTo>
                  <a:lnTo>
                    <a:pt x="44620" y="1151892"/>
                  </a:lnTo>
                  <a:lnTo>
                    <a:pt x="60188" y="1194852"/>
                  </a:lnTo>
                  <a:lnTo>
                    <a:pt x="77901" y="1236734"/>
                  </a:lnTo>
                  <a:lnTo>
                    <a:pt x="97692" y="1277472"/>
                  </a:lnTo>
                  <a:lnTo>
                    <a:pt x="119496" y="1317000"/>
                  </a:lnTo>
                  <a:lnTo>
                    <a:pt x="143244" y="1355250"/>
                  </a:lnTo>
                  <a:lnTo>
                    <a:pt x="168870" y="1392155"/>
                  </a:lnTo>
                  <a:lnTo>
                    <a:pt x="196309" y="1427650"/>
                  </a:lnTo>
                  <a:lnTo>
                    <a:pt x="225491" y="1461666"/>
                  </a:lnTo>
                  <a:lnTo>
                    <a:pt x="256352" y="1494139"/>
                  </a:lnTo>
                  <a:lnTo>
                    <a:pt x="288824" y="1524999"/>
                  </a:lnTo>
                  <a:lnTo>
                    <a:pt x="322841" y="1554182"/>
                  </a:lnTo>
                  <a:lnTo>
                    <a:pt x="358335" y="1581620"/>
                  </a:lnTo>
                  <a:lnTo>
                    <a:pt x="395241" y="1607247"/>
                  </a:lnTo>
                  <a:lnTo>
                    <a:pt x="433491" y="1630995"/>
                  </a:lnTo>
                  <a:lnTo>
                    <a:pt x="473018" y="1652798"/>
                  </a:lnTo>
                  <a:lnTo>
                    <a:pt x="513757" y="1672590"/>
                  </a:lnTo>
                  <a:lnTo>
                    <a:pt x="555639" y="1690303"/>
                  </a:lnTo>
                  <a:lnTo>
                    <a:pt x="598599" y="1705871"/>
                  </a:lnTo>
                  <a:lnTo>
                    <a:pt x="642570" y="1719227"/>
                  </a:lnTo>
                  <a:lnTo>
                    <a:pt x="687484" y="1730304"/>
                  </a:lnTo>
                  <a:lnTo>
                    <a:pt x="733275" y="1739036"/>
                  </a:lnTo>
                  <a:lnTo>
                    <a:pt x="779877" y="1745356"/>
                  </a:lnTo>
                  <a:lnTo>
                    <a:pt x="827223" y="1749196"/>
                  </a:lnTo>
                  <a:lnTo>
                    <a:pt x="875245" y="1750491"/>
                  </a:lnTo>
                  <a:lnTo>
                    <a:pt x="923268" y="1749196"/>
                  </a:lnTo>
                  <a:lnTo>
                    <a:pt x="970614" y="1745356"/>
                  </a:lnTo>
                  <a:lnTo>
                    <a:pt x="1017215" y="1739036"/>
                  </a:lnTo>
                  <a:lnTo>
                    <a:pt x="1063007" y="1730304"/>
                  </a:lnTo>
                  <a:lnTo>
                    <a:pt x="1107921" y="1719227"/>
                  </a:lnTo>
                  <a:lnTo>
                    <a:pt x="1151892" y="1705871"/>
                  </a:lnTo>
                  <a:lnTo>
                    <a:pt x="1194852" y="1690303"/>
                  </a:lnTo>
                  <a:lnTo>
                    <a:pt x="1236734" y="1672590"/>
                  </a:lnTo>
                  <a:lnTo>
                    <a:pt x="1277472" y="1652798"/>
                  </a:lnTo>
                  <a:lnTo>
                    <a:pt x="1317000" y="1630995"/>
                  </a:lnTo>
                  <a:lnTo>
                    <a:pt x="1355250" y="1607247"/>
                  </a:lnTo>
                  <a:lnTo>
                    <a:pt x="1392155" y="1581620"/>
                  </a:lnTo>
                  <a:lnTo>
                    <a:pt x="1427650" y="1554182"/>
                  </a:lnTo>
                  <a:lnTo>
                    <a:pt x="1461666" y="1524999"/>
                  </a:lnTo>
                  <a:lnTo>
                    <a:pt x="1494139" y="1494139"/>
                  </a:lnTo>
                  <a:lnTo>
                    <a:pt x="1524999" y="1461666"/>
                  </a:lnTo>
                  <a:lnTo>
                    <a:pt x="1554182" y="1427650"/>
                  </a:lnTo>
                  <a:lnTo>
                    <a:pt x="1581620" y="1392155"/>
                  </a:lnTo>
                  <a:lnTo>
                    <a:pt x="1607247" y="1355250"/>
                  </a:lnTo>
                  <a:lnTo>
                    <a:pt x="1630995" y="1317000"/>
                  </a:lnTo>
                  <a:lnTo>
                    <a:pt x="1652798" y="1277472"/>
                  </a:lnTo>
                  <a:lnTo>
                    <a:pt x="1672590" y="1236734"/>
                  </a:lnTo>
                  <a:lnTo>
                    <a:pt x="1690303" y="1194852"/>
                  </a:lnTo>
                  <a:lnTo>
                    <a:pt x="1705871" y="1151892"/>
                  </a:lnTo>
                  <a:lnTo>
                    <a:pt x="1719227" y="1107921"/>
                  </a:lnTo>
                  <a:lnTo>
                    <a:pt x="1730304" y="1063007"/>
                  </a:lnTo>
                  <a:lnTo>
                    <a:pt x="1739036" y="1017215"/>
                  </a:lnTo>
                  <a:lnTo>
                    <a:pt x="1745356" y="970614"/>
                  </a:lnTo>
                  <a:lnTo>
                    <a:pt x="1749196" y="923268"/>
                  </a:lnTo>
                  <a:lnTo>
                    <a:pt x="1750491" y="875245"/>
                  </a:lnTo>
                  <a:lnTo>
                    <a:pt x="1749196" y="827223"/>
                  </a:lnTo>
                  <a:lnTo>
                    <a:pt x="1745356" y="779877"/>
                  </a:lnTo>
                  <a:lnTo>
                    <a:pt x="1739036" y="733275"/>
                  </a:lnTo>
                  <a:lnTo>
                    <a:pt x="1730304" y="687484"/>
                  </a:lnTo>
                  <a:lnTo>
                    <a:pt x="1719227" y="642570"/>
                  </a:lnTo>
                  <a:lnTo>
                    <a:pt x="1705871" y="598599"/>
                  </a:lnTo>
                  <a:lnTo>
                    <a:pt x="1690303" y="555639"/>
                  </a:lnTo>
                  <a:lnTo>
                    <a:pt x="1672590" y="513757"/>
                  </a:lnTo>
                  <a:lnTo>
                    <a:pt x="1652798" y="473018"/>
                  </a:lnTo>
                  <a:lnTo>
                    <a:pt x="1630995" y="433491"/>
                  </a:lnTo>
                  <a:lnTo>
                    <a:pt x="1607247" y="395241"/>
                  </a:lnTo>
                  <a:lnTo>
                    <a:pt x="1581620" y="358335"/>
                  </a:lnTo>
                  <a:lnTo>
                    <a:pt x="1554182" y="322841"/>
                  </a:lnTo>
                  <a:lnTo>
                    <a:pt x="1524999" y="288824"/>
                  </a:lnTo>
                  <a:lnTo>
                    <a:pt x="1494139" y="256352"/>
                  </a:lnTo>
                  <a:lnTo>
                    <a:pt x="1461666" y="225491"/>
                  </a:lnTo>
                  <a:lnTo>
                    <a:pt x="1427650" y="196309"/>
                  </a:lnTo>
                  <a:lnTo>
                    <a:pt x="1392155" y="168870"/>
                  </a:lnTo>
                  <a:lnTo>
                    <a:pt x="1355250" y="143244"/>
                  </a:lnTo>
                  <a:lnTo>
                    <a:pt x="1317000" y="119496"/>
                  </a:lnTo>
                  <a:lnTo>
                    <a:pt x="1277472" y="97692"/>
                  </a:lnTo>
                  <a:lnTo>
                    <a:pt x="1236734" y="77901"/>
                  </a:lnTo>
                  <a:lnTo>
                    <a:pt x="1194852" y="60188"/>
                  </a:lnTo>
                  <a:lnTo>
                    <a:pt x="1151892" y="44620"/>
                  </a:lnTo>
                  <a:lnTo>
                    <a:pt x="1107921" y="31264"/>
                  </a:lnTo>
                  <a:lnTo>
                    <a:pt x="1063007" y="20187"/>
                  </a:lnTo>
                  <a:lnTo>
                    <a:pt x="1017215" y="11455"/>
                  </a:lnTo>
                  <a:lnTo>
                    <a:pt x="970614" y="5135"/>
                  </a:lnTo>
                  <a:lnTo>
                    <a:pt x="923268" y="1295"/>
                  </a:lnTo>
                  <a:lnTo>
                    <a:pt x="875245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35066" y="4934470"/>
              <a:ext cx="854710" cy="809625"/>
            </a:xfrm>
            <a:custGeom>
              <a:avLst/>
              <a:gdLst/>
              <a:ahLst/>
              <a:cxnLst/>
              <a:rect l="l" t="t" r="r" b="b"/>
              <a:pathLst>
                <a:path w="854710" h="809625">
                  <a:moveTo>
                    <a:pt x="427183" y="0"/>
                  </a:moveTo>
                  <a:lnTo>
                    <a:pt x="389262" y="10029"/>
                  </a:lnTo>
                  <a:lnTo>
                    <a:pt x="362667" y="37833"/>
                  </a:lnTo>
                  <a:lnTo>
                    <a:pt x="9417" y="699528"/>
                  </a:lnTo>
                  <a:lnTo>
                    <a:pt x="0" y="736604"/>
                  </a:lnTo>
                  <a:lnTo>
                    <a:pt x="2566" y="755101"/>
                  </a:lnTo>
                  <a:lnTo>
                    <a:pt x="21860" y="788212"/>
                  </a:lnTo>
                  <a:lnTo>
                    <a:pt x="73945" y="809574"/>
                  </a:lnTo>
                  <a:lnTo>
                    <a:pt x="780421" y="809574"/>
                  </a:lnTo>
                  <a:lnTo>
                    <a:pt x="817397" y="799799"/>
                  </a:lnTo>
                  <a:lnTo>
                    <a:pt x="844391" y="772718"/>
                  </a:lnTo>
                  <a:lnTo>
                    <a:pt x="854367" y="736604"/>
                  </a:lnTo>
                  <a:lnTo>
                    <a:pt x="852085" y="717867"/>
                  </a:lnTo>
                  <a:lnTo>
                    <a:pt x="491699" y="37833"/>
                  </a:lnTo>
                  <a:lnTo>
                    <a:pt x="465104" y="10029"/>
                  </a:lnTo>
                  <a:lnTo>
                    <a:pt x="4271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5473" y="5502013"/>
              <a:ext cx="133553" cy="133553"/>
            </a:xfrm>
            <a:prstGeom prst="rect">
              <a:avLst/>
            </a:prstGeom>
          </p:spPr>
        </p:pic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95474" y="5157289"/>
              <a:ext cx="133985" cy="278130"/>
            </a:xfrm>
            <a:custGeom>
              <a:avLst/>
              <a:gdLst/>
              <a:ahLst/>
              <a:cxnLst/>
              <a:rect l="l" t="t" r="r" b="b"/>
              <a:pathLst>
                <a:path w="133985" h="278129">
                  <a:moveTo>
                    <a:pt x="66776" y="0"/>
                  </a:moveTo>
                  <a:lnTo>
                    <a:pt x="40810" y="5256"/>
                  </a:lnTo>
                  <a:lnTo>
                    <a:pt x="19581" y="19581"/>
                  </a:lnTo>
                  <a:lnTo>
                    <a:pt x="5256" y="40810"/>
                  </a:lnTo>
                  <a:lnTo>
                    <a:pt x="0" y="66776"/>
                  </a:lnTo>
                  <a:lnTo>
                    <a:pt x="0" y="211175"/>
                  </a:lnTo>
                  <a:lnTo>
                    <a:pt x="5256" y="237141"/>
                  </a:lnTo>
                  <a:lnTo>
                    <a:pt x="19581" y="258370"/>
                  </a:lnTo>
                  <a:lnTo>
                    <a:pt x="40810" y="272695"/>
                  </a:lnTo>
                  <a:lnTo>
                    <a:pt x="66776" y="277952"/>
                  </a:lnTo>
                  <a:lnTo>
                    <a:pt x="92742" y="272695"/>
                  </a:lnTo>
                  <a:lnTo>
                    <a:pt x="113971" y="258370"/>
                  </a:lnTo>
                  <a:lnTo>
                    <a:pt x="128296" y="237141"/>
                  </a:lnTo>
                  <a:lnTo>
                    <a:pt x="133553" y="211175"/>
                  </a:lnTo>
                  <a:lnTo>
                    <a:pt x="133553" y="66776"/>
                  </a:lnTo>
                  <a:lnTo>
                    <a:pt x="128296" y="40810"/>
                  </a:lnTo>
                  <a:lnTo>
                    <a:pt x="113971" y="19581"/>
                  </a:lnTo>
                  <a:lnTo>
                    <a:pt x="92742" y="5256"/>
                  </a:lnTo>
                  <a:lnTo>
                    <a:pt x="66776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>
            <a:grpSpLocks noGrp="1" noUngrp="1" noRot="1" noMove="1" noResize="1"/>
          </p:cNvGrpSpPr>
          <p:nvPr/>
        </p:nvGrpSpPr>
        <p:grpSpPr>
          <a:xfrm>
            <a:off x="5454003" y="4482016"/>
            <a:ext cx="1750695" cy="1750695"/>
            <a:chOff x="5454003" y="4482016"/>
            <a:chExt cx="1750695" cy="1750695"/>
          </a:xfrm>
        </p:grpSpPr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54003" y="4482016"/>
              <a:ext cx="1750695" cy="1750695"/>
            </a:xfrm>
            <a:custGeom>
              <a:avLst/>
              <a:gdLst/>
              <a:ahLst/>
              <a:cxnLst/>
              <a:rect l="l" t="t" r="r" b="b"/>
              <a:pathLst>
                <a:path w="1750695" h="1750695">
                  <a:moveTo>
                    <a:pt x="875245" y="0"/>
                  </a:moveTo>
                  <a:lnTo>
                    <a:pt x="827223" y="1295"/>
                  </a:lnTo>
                  <a:lnTo>
                    <a:pt x="779877" y="5135"/>
                  </a:lnTo>
                  <a:lnTo>
                    <a:pt x="733275" y="11455"/>
                  </a:lnTo>
                  <a:lnTo>
                    <a:pt x="687484" y="20187"/>
                  </a:lnTo>
                  <a:lnTo>
                    <a:pt x="642570" y="31264"/>
                  </a:lnTo>
                  <a:lnTo>
                    <a:pt x="598599" y="44620"/>
                  </a:lnTo>
                  <a:lnTo>
                    <a:pt x="555639" y="60188"/>
                  </a:lnTo>
                  <a:lnTo>
                    <a:pt x="513757" y="77901"/>
                  </a:lnTo>
                  <a:lnTo>
                    <a:pt x="473018" y="97692"/>
                  </a:lnTo>
                  <a:lnTo>
                    <a:pt x="433491" y="119496"/>
                  </a:lnTo>
                  <a:lnTo>
                    <a:pt x="395241" y="143244"/>
                  </a:lnTo>
                  <a:lnTo>
                    <a:pt x="358335" y="168870"/>
                  </a:lnTo>
                  <a:lnTo>
                    <a:pt x="322841" y="196309"/>
                  </a:lnTo>
                  <a:lnTo>
                    <a:pt x="288824" y="225491"/>
                  </a:lnTo>
                  <a:lnTo>
                    <a:pt x="256352" y="256352"/>
                  </a:lnTo>
                  <a:lnTo>
                    <a:pt x="225491" y="288824"/>
                  </a:lnTo>
                  <a:lnTo>
                    <a:pt x="196309" y="322841"/>
                  </a:lnTo>
                  <a:lnTo>
                    <a:pt x="168870" y="358335"/>
                  </a:lnTo>
                  <a:lnTo>
                    <a:pt x="143244" y="395241"/>
                  </a:lnTo>
                  <a:lnTo>
                    <a:pt x="119496" y="433491"/>
                  </a:lnTo>
                  <a:lnTo>
                    <a:pt x="97692" y="473018"/>
                  </a:lnTo>
                  <a:lnTo>
                    <a:pt x="77901" y="513757"/>
                  </a:lnTo>
                  <a:lnTo>
                    <a:pt x="60188" y="555639"/>
                  </a:lnTo>
                  <a:lnTo>
                    <a:pt x="44620" y="598599"/>
                  </a:lnTo>
                  <a:lnTo>
                    <a:pt x="31264" y="642570"/>
                  </a:lnTo>
                  <a:lnTo>
                    <a:pt x="20187" y="687484"/>
                  </a:lnTo>
                  <a:lnTo>
                    <a:pt x="11455" y="733275"/>
                  </a:lnTo>
                  <a:lnTo>
                    <a:pt x="5135" y="779877"/>
                  </a:lnTo>
                  <a:lnTo>
                    <a:pt x="1295" y="827223"/>
                  </a:lnTo>
                  <a:lnTo>
                    <a:pt x="0" y="875245"/>
                  </a:lnTo>
                  <a:lnTo>
                    <a:pt x="1295" y="923268"/>
                  </a:lnTo>
                  <a:lnTo>
                    <a:pt x="5135" y="970614"/>
                  </a:lnTo>
                  <a:lnTo>
                    <a:pt x="11455" y="1017215"/>
                  </a:lnTo>
                  <a:lnTo>
                    <a:pt x="20187" y="1063007"/>
                  </a:lnTo>
                  <a:lnTo>
                    <a:pt x="31264" y="1107921"/>
                  </a:lnTo>
                  <a:lnTo>
                    <a:pt x="44620" y="1151892"/>
                  </a:lnTo>
                  <a:lnTo>
                    <a:pt x="60188" y="1194852"/>
                  </a:lnTo>
                  <a:lnTo>
                    <a:pt x="77901" y="1236734"/>
                  </a:lnTo>
                  <a:lnTo>
                    <a:pt x="97692" y="1277472"/>
                  </a:lnTo>
                  <a:lnTo>
                    <a:pt x="119496" y="1317000"/>
                  </a:lnTo>
                  <a:lnTo>
                    <a:pt x="143244" y="1355250"/>
                  </a:lnTo>
                  <a:lnTo>
                    <a:pt x="168870" y="1392155"/>
                  </a:lnTo>
                  <a:lnTo>
                    <a:pt x="196309" y="1427650"/>
                  </a:lnTo>
                  <a:lnTo>
                    <a:pt x="225491" y="1461666"/>
                  </a:lnTo>
                  <a:lnTo>
                    <a:pt x="256352" y="1494139"/>
                  </a:lnTo>
                  <a:lnTo>
                    <a:pt x="288824" y="1524999"/>
                  </a:lnTo>
                  <a:lnTo>
                    <a:pt x="322841" y="1554182"/>
                  </a:lnTo>
                  <a:lnTo>
                    <a:pt x="358335" y="1581620"/>
                  </a:lnTo>
                  <a:lnTo>
                    <a:pt x="395241" y="1607247"/>
                  </a:lnTo>
                  <a:lnTo>
                    <a:pt x="433491" y="1630995"/>
                  </a:lnTo>
                  <a:lnTo>
                    <a:pt x="473018" y="1652798"/>
                  </a:lnTo>
                  <a:lnTo>
                    <a:pt x="513757" y="1672590"/>
                  </a:lnTo>
                  <a:lnTo>
                    <a:pt x="555639" y="1690303"/>
                  </a:lnTo>
                  <a:lnTo>
                    <a:pt x="598599" y="1705871"/>
                  </a:lnTo>
                  <a:lnTo>
                    <a:pt x="642570" y="1719227"/>
                  </a:lnTo>
                  <a:lnTo>
                    <a:pt x="687484" y="1730304"/>
                  </a:lnTo>
                  <a:lnTo>
                    <a:pt x="733275" y="1739036"/>
                  </a:lnTo>
                  <a:lnTo>
                    <a:pt x="779877" y="1745356"/>
                  </a:lnTo>
                  <a:lnTo>
                    <a:pt x="827223" y="1749196"/>
                  </a:lnTo>
                  <a:lnTo>
                    <a:pt x="875245" y="1750491"/>
                  </a:lnTo>
                  <a:lnTo>
                    <a:pt x="923268" y="1749196"/>
                  </a:lnTo>
                  <a:lnTo>
                    <a:pt x="970614" y="1745356"/>
                  </a:lnTo>
                  <a:lnTo>
                    <a:pt x="1017215" y="1739036"/>
                  </a:lnTo>
                  <a:lnTo>
                    <a:pt x="1063007" y="1730304"/>
                  </a:lnTo>
                  <a:lnTo>
                    <a:pt x="1107921" y="1719227"/>
                  </a:lnTo>
                  <a:lnTo>
                    <a:pt x="1151892" y="1705871"/>
                  </a:lnTo>
                  <a:lnTo>
                    <a:pt x="1194852" y="1690303"/>
                  </a:lnTo>
                  <a:lnTo>
                    <a:pt x="1236734" y="1672590"/>
                  </a:lnTo>
                  <a:lnTo>
                    <a:pt x="1277472" y="1652798"/>
                  </a:lnTo>
                  <a:lnTo>
                    <a:pt x="1317000" y="1630995"/>
                  </a:lnTo>
                  <a:lnTo>
                    <a:pt x="1355250" y="1607247"/>
                  </a:lnTo>
                  <a:lnTo>
                    <a:pt x="1392155" y="1581620"/>
                  </a:lnTo>
                  <a:lnTo>
                    <a:pt x="1427650" y="1554182"/>
                  </a:lnTo>
                  <a:lnTo>
                    <a:pt x="1461666" y="1524999"/>
                  </a:lnTo>
                  <a:lnTo>
                    <a:pt x="1494139" y="1494139"/>
                  </a:lnTo>
                  <a:lnTo>
                    <a:pt x="1524999" y="1461666"/>
                  </a:lnTo>
                  <a:lnTo>
                    <a:pt x="1554182" y="1427650"/>
                  </a:lnTo>
                  <a:lnTo>
                    <a:pt x="1581620" y="1392155"/>
                  </a:lnTo>
                  <a:lnTo>
                    <a:pt x="1607247" y="1355250"/>
                  </a:lnTo>
                  <a:lnTo>
                    <a:pt x="1630995" y="1317000"/>
                  </a:lnTo>
                  <a:lnTo>
                    <a:pt x="1652798" y="1277472"/>
                  </a:lnTo>
                  <a:lnTo>
                    <a:pt x="1672590" y="1236734"/>
                  </a:lnTo>
                  <a:lnTo>
                    <a:pt x="1690303" y="1194852"/>
                  </a:lnTo>
                  <a:lnTo>
                    <a:pt x="1705871" y="1151892"/>
                  </a:lnTo>
                  <a:lnTo>
                    <a:pt x="1719227" y="1107921"/>
                  </a:lnTo>
                  <a:lnTo>
                    <a:pt x="1730304" y="1063007"/>
                  </a:lnTo>
                  <a:lnTo>
                    <a:pt x="1739036" y="1017215"/>
                  </a:lnTo>
                  <a:lnTo>
                    <a:pt x="1745356" y="970614"/>
                  </a:lnTo>
                  <a:lnTo>
                    <a:pt x="1749196" y="923268"/>
                  </a:lnTo>
                  <a:lnTo>
                    <a:pt x="1750491" y="875245"/>
                  </a:lnTo>
                  <a:lnTo>
                    <a:pt x="1749196" y="827223"/>
                  </a:lnTo>
                  <a:lnTo>
                    <a:pt x="1745356" y="779877"/>
                  </a:lnTo>
                  <a:lnTo>
                    <a:pt x="1739036" y="733275"/>
                  </a:lnTo>
                  <a:lnTo>
                    <a:pt x="1730304" y="687484"/>
                  </a:lnTo>
                  <a:lnTo>
                    <a:pt x="1719227" y="642570"/>
                  </a:lnTo>
                  <a:lnTo>
                    <a:pt x="1705871" y="598599"/>
                  </a:lnTo>
                  <a:lnTo>
                    <a:pt x="1690303" y="555639"/>
                  </a:lnTo>
                  <a:lnTo>
                    <a:pt x="1672590" y="513757"/>
                  </a:lnTo>
                  <a:lnTo>
                    <a:pt x="1652798" y="473018"/>
                  </a:lnTo>
                  <a:lnTo>
                    <a:pt x="1630995" y="433491"/>
                  </a:lnTo>
                  <a:lnTo>
                    <a:pt x="1607247" y="395241"/>
                  </a:lnTo>
                  <a:lnTo>
                    <a:pt x="1581620" y="358335"/>
                  </a:lnTo>
                  <a:lnTo>
                    <a:pt x="1554182" y="322841"/>
                  </a:lnTo>
                  <a:lnTo>
                    <a:pt x="1524999" y="288824"/>
                  </a:lnTo>
                  <a:lnTo>
                    <a:pt x="1494139" y="256352"/>
                  </a:lnTo>
                  <a:lnTo>
                    <a:pt x="1461666" y="225491"/>
                  </a:lnTo>
                  <a:lnTo>
                    <a:pt x="1427650" y="196309"/>
                  </a:lnTo>
                  <a:lnTo>
                    <a:pt x="1392155" y="168870"/>
                  </a:lnTo>
                  <a:lnTo>
                    <a:pt x="1355250" y="143244"/>
                  </a:lnTo>
                  <a:lnTo>
                    <a:pt x="1317000" y="119496"/>
                  </a:lnTo>
                  <a:lnTo>
                    <a:pt x="1277472" y="97692"/>
                  </a:lnTo>
                  <a:lnTo>
                    <a:pt x="1236734" y="77901"/>
                  </a:lnTo>
                  <a:lnTo>
                    <a:pt x="1194852" y="60188"/>
                  </a:lnTo>
                  <a:lnTo>
                    <a:pt x="1151892" y="44620"/>
                  </a:lnTo>
                  <a:lnTo>
                    <a:pt x="1107921" y="31264"/>
                  </a:lnTo>
                  <a:lnTo>
                    <a:pt x="1063007" y="20187"/>
                  </a:lnTo>
                  <a:lnTo>
                    <a:pt x="1017215" y="11455"/>
                  </a:lnTo>
                  <a:lnTo>
                    <a:pt x="970614" y="5135"/>
                  </a:lnTo>
                  <a:lnTo>
                    <a:pt x="923268" y="1295"/>
                  </a:lnTo>
                  <a:lnTo>
                    <a:pt x="875245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93821" y="4844778"/>
              <a:ext cx="725805" cy="989330"/>
            </a:xfrm>
            <a:custGeom>
              <a:avLst/>
              <a:gdLst/>
              <a:ahLst/>
              <a:cxnLst/>
              <a:rect l="l" t="t" r="r" b="b"/>
              <a:pathLst>
                <a:path w="725804" h="989329">
                  <a:moveTo>
                    <a:pt x="392632" y="12"/>
                  </a:moveTo>
                  <a:lnTo>
                    <a:pt x="347742" y="21539"/>
                  </a:lnTo>
                  <a:lnTo>
                    <a:pt x="337146" y="54952"/>
                  </a:lnTo>
                  <a:lnTo>
                    <a:pt x="337146" y="441248"/>
                  </a:lnTo>
                  <a:lnTo>
                    <a:pt x="304253" y="441248"/>
                  </a:lnTo>
                  <a:lnTo>
                    <a:pt x="304037" y="435800"/>
                  </a:lnTo>
                  <a:lnTo>
                    <a:pt x="303542" y="430542"/>
                  </a:lnTo>
                  <a:lnTo>
                    <a:pt x="303542" y="135458"/>
                  </a:lnTo>
                  <a:lnTo>
                    <a:pt x="299525" y="112355"/>
                  </a:lnTo>
                  <a:lnTo>
                    <a:pt x="288408" y="94294"/>
                  </a:lnTo>
                  <a:lnTo>
                    <a:pt x="271450" y="82533"/>
                  </a:lnTo>
                  <a:lnTo>
                    <a:pt x="249910" y="78333"/>
                  </a:lnTo>
                  <a:lnTo>
                    <a:pt x="230152" y="82044"/>
                  </a:lnTo>
                  <a:lnTo>
                    <a:pt x="213691" y="92429"/>
                  </a:lnTo>
                  <a:lnTo>
                    <a:pt x="202080" y="108049"/>
                  </a:lnTo>
                  <a:lnTo>
                    <a:pt x="196874" y="127469"/>
                  </a:lnTo>
                  <a:lnTo>
                    <a:pt x="196481" y="135191"/>
                  </a:lnTo>
                  <a:lnTo>
                    <a:pt x="196481" y="615022"/>
                  </a:lnTo>
                  <a:lnTo>
                    <a:pt x="196189" y="630935"/>
                  </a:lnTo>
                  <a:lnTo>
                    <a:pt x="193153" y="638086"/>
                  </a:lnTo>
                  <a:lnTo>
                    <a:pt x="173710" y="642785"/>
                  </a:lnTo>
                  <a:lnTo>
                    <a:pt x="167868" y="637755"/>
                  </a:lnTo>
                  <a:lnTo>
                    <a:pt x="101650" y="522897"/>
                  </a:lnTo>
                  <a:lnTo>
                    <a:pt x="92424" y="510233"/>
                  </a:lnTo>
                  <a:lnTo>
                    <a:pt x="81171" y="501095"/>
                  </a:lnTo>
                  <a:lnTo>
                    <a:pt x="67785" y="495756"/>
                  </a:lnTo>
                  <a:lnTo>
                    <a:pt x="52158" y="494487"/>
                  </a:lnTo>
                  <a:lnTo>
                    <a:pt x="24339" y="502609"/>
                  </a:lnTo>
                  <a:lnTo>
                    <a:pt x="6227" y="521181"/>
                  </a:lnTo>
                  <a:lnTo>
                    <a:pt x="0" y="546427"/>
                  </a:lnTo>
                  <a:lnTo>
                    <a:pt x="7835" y="574573"/>
                  </a:lnTo>
                  <a:lnTo>
                    <a:pt x="22605" y="600903"/>
                  </a:lnTo>
                  <a:lnTo>
                    <a:pt x="37688" y="627072"/>
                  </a:lnTo>
                  <a:lnTo>
                    <a:pt x="103847" y="740302"/>
                  </a:lnTo>
                  <a:lnTo>
                    <a:pt x="121447" y="770957"/>
                  </a:lnTo>
                  <a:lnTo>
                    <a:pt x="154406" y="828737"/>
                  </a:lnTo>
                  <a:lnTo>
                    <a:pt x="194200" y="875192"/>
                  </a:lnTo>
                  <a:lnTo>
                    <a:pt x="257511" y="925682"/>
                  </a:lnTo>
                  <a:lnTo>
                    <a:pt x="299714" y="950744"/>
                  </a:lnTo>
                  <a:lnTo>
                    <a:pt x="344196" y="970105"/>
                  </a:lnTo>
                  <a:lnTo>
                    <a:pt x="391222" y="983018"/>
                  </a:lnTo>
                  <a:lnTo>
                    <a:pt x="435291" y="988464"/>
                  </a:lnTo>
                  <a:lnTo>
                    <a:pt x="449592" y="988923"/>
                  </a:lnTo>
                  <a:lnTo>
                    <a:pt x="499817" y="985210"/>
                  </a:lnTo>
                  <a:lnTo>
                    <a:pt x="546466" y="973299"/>
                  </a:lnTo>
                  <a:lnTo>
                    <a:pt x="588957" y="953632"/>
                  </a:lnTo>
                  <a:lnTo>
                    <a:pt x="626711" y="926651"/>
                  </a:lnTo>
                  <a:lnTo>
                    <a:pt x="659150" y="892799"/>
                  </a:lnTo>
                  <a:lnTo>
                    <a:pt x="685694" y="852516"/>
                  </a:lnTo>
                  <a:lnTo>
                    <a:pt x="705763" y="806246"/>
                  </a:lnTo>
                  <a:lnTo>
                    <a:pt x="720525" y="747734"/>
                  </a:lnTo>
                  <a:lnTo>
                    <a:pt x="725563" y="687603"/>
                  </a:lnTo>
                  <a:lnTo>
                    <a:pt x="725398" y="249466"/>
                  </a:lnTo>
                  <a:lnTo>
                    <a:pt x="721291" y="226479"/>
                  </a:lnTo>
                  <a:lnTo>
                    <a:pt x="709994" y="208353"/>
                  </a:lnTo>
                  <a:lnTo>
                    <a:pt x="692985" y="196470"/>
                  </a:lnTo>
                  <a:lnTo>
                    <a:pt x="671740" y="192214"/>
                  </a:lnTo>
                  <a:lnTo>
                    <a:pt x="650536" y="196553"/>
                  </a:lnTo>
                  <a:lnTo>
                    <a:pt x="633630" y="208559"/>
                  </a:lnTo>
                  <a:lnTo>
                    <a:pt x="622445" y="226804"/>
                  </a:lnTo>
                  <a:lnTo>
                    <a:pt x="618400" y="249859"/>
                  </a:lnTo>
                  <a:lnTo>
                    <a:pt x="618400" y="441540"/>
                  </a:lnTo>
                  <a:lnTo>
                    <a:pt x="584936" y="441540"/>
                  </a:lnTo>
                  <a:lnTo>
                    <a:pt x="585063" y="124459"/>
                  </a:lnTo>
                  <a:lnTo>
                    <a:pt x="569424" y="84448"/>
                  </a:lnTo>
                  <a:lnTo>
                    <a:pt x="535202" y="68541"/>
                  </a:lnTo>
                  <a:lnTo>
                    <a:pt x="514124" y="71184"/>
                  </a:lnTo>
                  <a:lnTo>
                    <a:pt x="496313" y="81351"/>
                  </a:lnTo>
                  <a:lnTo>
                    <a:pt x="483616" y="97454"/>
                  </a:lnTo>
                  <a:lnTo>
                    <a:pt x="477875" y="117906"/>
                  </a:lnTo>
                  <a:lnTo>
                    <a:pt x="477379" y="122897"/>
                  </a:lnTo>
                  <a:lnTo>
                    <a:pt x="477544" y="127990"/>
                  </a:lnTo>
                  <a:lnTo>
                    <a:pt x="477544" y="441121"/>
                  </a:lnTo>
                  <a:lnTo>
                    <a:pt x="444080" y="441121"/>
                  </a:lnTo>
                  <a:lnTo>
                    <a:pt x="444080" y="57264"/>
                  </a:lnTo>
                  <a:lnTo>
                    <a:pt x="440002" y="34642"/>
                  </a:lnTo>
                  <a:lnTo>
                    <a:pt x="428948" y="16684"/>
                  </a:lnTo>
                  <a:lnTo>
                    <a:pt x="412597" y="4704"/>
                  </a:lnTo>
                  <a:lnTo>
                    <a:pt x="392632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>
            <a:grpSpLocks noGrp="1" noUngrp="1" noRot="1" noMove="1" noResize="1"/>
          </p:cNvGrpSpPr>
          <p:nvPr/>
        </p:nvGrpSpPr>
        <p:grpSpPr>
          <a:xfrm>
            <a:off x="7821004" y="1764017"/>
            <a:ext cx="1750695" cy="1750695"/>
            <a:chOff x="7821004" y="1764017"/>
            <a:chExt cx="1750695" cy="1750695"/>
          </a:xfrm>
        </p:grpSpPr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21004" y="1764017"/>
              <a:ext cx="1750695" cy="1750695"/>
            </a:xfrm>
            <a:custGeom>
              <a:avLst/>
              <a:gdLst/>
              <a:ahLst/>
              <a:cxnLst/>
              <a:rect l="l" t="t" r="r" b="b"/>
              <a:pathLst>
                <a:path w="1750695" h="1750695">
                  <a:moveTo>
                    <a:pt x="875245" y="0"/>
                  </a:moveTo>
                  <a:lnTo>
                    <a:pt x="827223" y="1295"/>
                  </a:lnTo>
                  <a:lnTo>
                    <a:pt x="779877" y="5135"/>
                  </a:lnTo>
                  <a:lnTo>
                    <a:pt x="733275" y="11455"/>
                  </a:lnTo>
                  <a:lnTo>
                    <a:pt x="687484" y="20187"/>
                  </a:lnTo>
                  <a:lnTo>
                    <a:pt x="642570" y="31264"/>
                  </a:lnTo>
                  <a:lnTo>
                    <a:pt x="598599" y="44620"/>
                  </a:lnTo>
                  <a:lnTo>
                    <a:pt x="555639" y="60188"/>
                  </a:lnTo>
                  <a:lnTo>
                    <a:pt x="513757" y="77901"/>
                  </a:lnTo>
                  <a:lnTo>
                    <a:pt x="473018" y="97692"/>
                  </a:lnTo>
                  <a:lnTo>
                    <a:pt x="433491" y="119496"/>
                  </a:lnTo>
                  <a:lnTo>
                    <a:pt x="395241" y="143244"/>
                  </a:lnTo>
                  <a:lnTo>
                    <a:pt x="358335" y="168870"/>
                  </a:lnTo>
                  <a:lnTo>
                    <a:pt x="322841" y="196309"/>
                  </a:lnTo>
                  <a:lnTo>
                    <a:pt x="288824" y="225491"/>
                  </a:lnTo>
                  <a:lnTo>
                    <a:pt x="256352" y="256352"/>
                  </a:lnTo>
                  <a:lnTo>
                    <a:pt x="225491" y="288824"/>
                  </a:lnTo>
                  <a:lnTo>
                    <a:pt x="196309" y="322841"/>
                  </a:lnTo>
                  <a:lnTo>
                    <a:pt x="168870" y="358335"/>
                  </a:lnTo>
                  <a:lnTo>
                    <a:pt x="143244" y="395241"/>
                  </a:lnTo>
                  <a:lnTo>
                    <a:pt x="119496" y="433491"/>
                  </a:lnTo>
                  <a:lnTo>
                    <a:pt x="97692" y="473018"/>
                  </a:lnTo>
                  <a:lnTo>
                    <a:pt x="77901" y="513757"/>
                  </a:lnTo>
                  <a:lnTo>
                    <a:pt x="60188" y="555639"/>
                  </a:lnTo>
                  <a:lnTo>
                    <a:pt x="44620" y="598599"/>
                  </a:lnTo>
                  <a:lnTo>
                    <a:pt x="31264" y="642570"/>
                  </a:lnTo>
                  <a:lnTo>
                    <a:pt x="20187" y="687484"/>
                  </a:lnTo>
                  <a:lnTo>
                    <a:pt x="11455" y="733275"/>
                  </a:lnTo>
                  <a:lnTo>
                    <a:pt x="5135" y="779877"/>
                  </a:lnTo>
                  <a:lnTo>
                    <a:pt x="1295" y="827223"/>
                  </a:lnTo>
                  <a:lnTo>
                    <a:pt x="0" y="875245"/>
                  </a:lnTo>
                  <a:lnTo>
                    <a:pt x="1295" y="923268"/>
                  </a:lnTo>
                  <a:lnTo>
                    <a:pt x="5135" y="970614"/>
                  </a:lnTo>
                  <a:lnTo>
                    <a:pt x="11455" y="1017215"/>
                  </a:lnTo>
                  <a:lnTo>
                    <a:pt x="20187" y="1063007"/>
                  </a:lnTo>
                  <a:lnTo>
                    <a:pt x="31264" y="1107921"/>
                  </a:lnTo>
                  <a:lnTo>
                    <a:pt x="44620" y="1151892"/>
                  </a:lnTo>
                  <a:lnTo>
                    <a:pt x="60188" y="1194852"/>
                  </a:lnTo>
                  <a:lnTo>
                    <a:pt x="77901" y="1236734"/>
                  </a:lnTo>
                  <a:lnTo>
                    <a:pt x="97692" y="1277472"/>
                  </a:lnTo>
                  <a:lnTo>
                    <a:pt x="119496" y="1317000"/>
                  </a:lnTo>
                  <a:lnTo>
                    <a:pt x="143244" y="1355250"/>
                  </a:lnTo>
                  <a:lnTo>
                    <a:pt x="168870" y="1392155"/>
                  </a:lnTo>
                  <a:lnTo>
                    <a:pt x="196309" y="1427650"/>
                  </a:lnTo>
                  <a:lnTo>
                    <a:pt x="225491" y="1461666"/>
                  </a:lnTo>
                  <a:lnTo>
                    <a:pt x="256352" y="1494139"/>
                  </a:lnTo>
                  <a:lnTo>
                    <a:pt x="288824" y="1524999"/>
                  </a:lnTo>
                  <a:lnTo>
                    <a:pt x="322841" y="1554182"/>
                  </a:lnTo>
                  <a:lnTo>
                    <a:pt x="358335" y="1581620"/>
                  </a:lnTo>
                  <a:lnTo>
                    <a:pt x="395241" y="1607247"/>
                  </a:lnTo>
                  <a:lnTo>
                    <a:pt x="433491" y="1630995"/>
                  </a:lnTo>
                  <a:lnTo>
                    <a:pt x="473018" y="1652798"/>
                  </a:lnTo>
                  <a:lnTo>
                    <a:pt x="513757" y="1672590"/>
                  </a:lnTo>
                  <a:lnTo>
                    <a:pt x="555639" y="1690303"/>
                  </a:lnTo>
                  <a:lnTo>
                    <a:pt x="598599" y="1705871"/>
                  </a:lnTo>
                  <a:lnTo>
                    <a:pt x="642570" y="1719227"/>
                  </a:lnTo>
                  <a:lnTo>
                    <a:pt x="687484" y="1730304"/>
                  </a:lnTo>
                  <a:lnTo>
                    <a:pt x="733275" y="1739036"/>
                  </a:lnTo>
                  <a:lnTo>
                    <a:pt x="779877" y="1745356"/>
                  </a:lnTo>
                  <a:lnTo>
                    <a:pt x="827223" y="1749196"/>
                  </a:lnTo>
                  <a:lnTo>
                    <a:pt x="875245" y="1750491"/>
                  </a:lnTo>
                  <a:lnTo>
                    <a:pt x="923268" y="1749196"/>
                  </a:lnTo>
                  <a:lnTo>
                    <a:pt x="970614" y="1745356"/>
                  </a:lnTo>
                  <a:lnTo>
                    <a:pt x="1017215" y="1739036"/>
                  </a:lnTo>
                  <a:lnTo>
                    <a:pt x="1063007" y="1730304"/>
                  </a:lnTo>
                  <a:lnTo>
                    <a:pt x="1107921" y="1719227"/>
                  </a:lnTo>
                  <a:lnTo>
                    <a:pt x="1151892" y="1705871"/>
                  </a:lnTo>
                  <a:lnTo>
                    <a:pt x="1194852" y="1690303"/>
                  </a:lnTo>
                  <a:lnTo>
                    <a:pt x="1236734" y="1672590"/>
                  </a:lnTo>
                  <a:lnTo>
                    <a:pt x="1277472" y="1652798"/>
                  </a:lnTo>
                  <a:lnTo>
                    <a:pt x="1317000" y="1630995"/>
                  </a:lnTo>
                  <a:lnTo>
                    <a:pt x="1355250" y="1607247"/>
                  </a:lnTo>
                  <a:lnTo>
                    <a:pt x="1392155" y="1581620"/>
                  </a:lnTo>
                  <a:lnTo>
                    <a:pt x="1427650" y="1554182"/>
                  </a:lnTo>
                  <a:lnTo>
                    <a:pt x="1461666" y="1524999"/>
                  </a:lnTo>
                  <a:lnTo>
                    <a:pt x="1494139" y="1494139"/>
                  </a:lnTo>
                  <a:lnTo>
                    <a:pt x="1524999" y="1461666"/>
                  </a:lnTo>
                  <a:lnTo>
                    <a:pt x="1554182" y="1427650"/>
                  </a:lnTo>
                  <a:lnTo>
                    <a:pt x="1581620" y="1392155"/>
                  </a:lnTo>
                  <a:lnTo>
                    <a:pt x="1607247" y="1355250"/>
                  </a:lnTo>
                  <a:lnTo>
                    <a:pt x="1630995" y="1317000"/>
                  </a:lnTo>
                  <a:lnTo>
                    <a:pt x="1652798" y="1277472"/>
                  </a:lnTo>
                  <a:lnTo>
                    <a:pt x="1672590" y="1236734"/>
                  </a:lnTo>
                  <a:lnTo>
                    <a:pt x="1690303" y="1194852"/>
                  </a:lnTo>
                  <a:lnTo>
                    <a:pt x="1705871" y="1151892"/>
                  </a:lnTo>
                  <a:lnTo>
                    <a:pt x="1719227" y="1107921"/>
                  </a:lnTo>
                  <a:lnTo>
                    <a:pt x="1730304" y="1063007"/>
                  </a:lnTo>
                  <a:lnTo>
                    <a:pt x="1739036" y="1017215"/>
                  </a:lnTo>
                  <a:lnTo>
                    <a:pt x="1745356" y="970614"/>
                  </a:lnTo>
                  <a:lnTo>
                    <a:pt x="1749196" y="923268"/>
                  </a:lnTo>
                  <a:lnTo>
                    <a:pt x="1750491" y="875245"/>
                  </a:lnTo>
                  <a:lnTo>
                    <a:pt x="1749196" y="827223"/>
                  </a:lnTo>
                  <a:lnTo>
                    <a:pt x="1745356" y="779877"/>
                  </a:lnTo>
                  <a:lnTo>
                    <a:pt x="1739036" y="733275"/>
                  </a:lnTo>
                  <a:lnTo>
                    <a:pt x="1730304" y="687484"/>
                  </a:lnTo>
                  <a:lnTo>
                    <a:pt x="1719227" y="642570"/>
                  </a:lnTo>
                  <a:lnTo>
                    <a:pt x="1705871" y="598599"/>
                  </a:lnTo>
                  <a:lnTo>
                    <a:pt x="1690303" y="555639"/>
                  </a:lnTo>
                  <a:lnTo>
                    <a:pt x="1672590" y="513757"/>
                  </a:lnTo>
                  <a:lnTo>
                    <a:pt x="1652798" y="473018"/>
                  </a:lnTo>
                  <a:lnTo>
                    <a:pt x="1630995" y="433491"/>
                  </a:lnTo>
                  <a:lnTo>
                    <a:pt x="1607247" y="395241"/>
                  </a:lnTo>
                  <a:lnTo>
                    <a:pt x="1581620" y="358335"/>
                  </a:lnTo>
                  <a:lnTo>
                    <a:pt x="1554182" y="322841"/>
                  </a:lnTo>
                  <a:lnTo>
                    <a:pt x="1524999" y="288824"/>
                  </a:lnTo>
                  <a:lnTo>
                    <a:pt x="1494139" y="256352"/>
                  </a:lnTo>
                  <a:lnTo>
                    <a:pt x="1461666" y="225491"/>
                  </a:lnTo>
                  <a:lnTo>
                    <a:pt x="1427650" y="196309"/>
                  </a:lnTo>
                  <a:lnTo>
                    <a:pt x="1392155" y="168870"/>
                  </a:lnTo>
                  <a:lnTo>
                    <a:pt x="1355250" y="143244"/>
                  </a:lnTo>
                  <a:lnTo>
                    <a:pt x="1317000" y="119496"/>
                  </a:lnTo>
                  <a:lnTo>
                    <a:pt x="1277472" y="97692"/>
                  </a:lnTo>
                  <a:lnTo>
                    <a:pt x="1236734" y="77901"/>
                  </a:lnTo>
                  <a:lnTo>
                    <a:pt x="1194852" y="60188"/>
                  </a:lnTo>
                  <a:lnTo>
                    <a:pt x="1151892" y="44620"/>
                  </a:lnTo>
                  <a:lnTo>
                    <a:pt x="1107921" y="31264"/>
                  </a:lnTo>
                  <a:lnTo>
                    <a:pt x="1063007" y="20187"/>
                  </a:lnTo>
                  <a:lnTo>
                    <a:pt x="1017215" y="11455"/>
                  </a:lnTo>
                  <a:lnTo>
                    <a:pt x="970614" y="5135"/>
                  </a:lnTo>
                  <a:lnTo>
                    <a:pt x="923268" y="1295"/>
                  </a:lnTo>
                  <a:lnTo>
                    <a:pt x="875245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22259" y="2338495"/>
              <a:ext cx="347980" cy="348615"/>
            </a:xfrm>
            <a:custGeom>
              <a:avLst/>
              <a:gdLst/>
              <a:ahLst/>
              <a:cxnLst/>
              <a:rect l="l" t="t" r="r" b="b"/>
              <a:pathLst>
                <a:path w="347979" h="348614">
                  <a:moveTo>
                    <a:pt x="173990" y="0"/>
                  </a:moveTo>
                  <a:lnTo>
                    <a:pt x="127737" y="6215"/>
                  </a:lnTo>
                  <a:lnTo>
                    <a:pt x="86175" y="23755"/>
                  </a:lnTo>
                  <a:lnTo>
                    <a:pt x="50961" y="50961"/>
                  </a:lnTo>
                  <a:lnTo>
                    <a:pt x="23755" y="86175"/>
                  </a:lnTo>
                  <a:lnTo>
                    <a:pt x="6215" y="127737"/>
                  </a:lnTo>
                  <a:lnTo>
                    <a:pt x="0" y="173990"/>
                  </a:lnTo>
                  <a:lnTo>
                    <a:pt x="6215" y="220247"/>
                  </a:lnTo>
                  <a:lnTo>
                    <a:pt x="23755" y="261813"/>
                  </a:lnTo>
                  <a:lnTo>
                    <a:pt x="50961" y="297029"/>
                  </a:lnTo>
                  <a:lnTo>
                    <a:pt x="86175" y="324236"/>
                  </a:lnTo>
                  <a:lnTo>
                    <a:pt x="127737" y="341777"/>
                  </a:lnTo>
                  <a:lnTo>
                    <a:pt x="173990" y="347992"/>
                  </a:lnTo>
                  <a:lnTo>
                    <a:pt x="220242" y="341777"/>
                  </a:lnTo>
                  <a:lnTo>
                    <a:pt x="261804" y="324236"/>
                  </a:lnTo>
                  <a:lnTo>
                    <a:pt x="297018" y="297029"/>
                  </a:lnTo>
                  <a:lnTo>
                    <a:pt x="324224" y="261813"/>
                  </a:lnTo>
                  <a:lnTo>
                    <a:pt x="341764" y="220247"/>
                  </a:lnTo>
                  <a:lnTo>
                    <a:pt x="347980" y="173990"/>
                  </a:lnTo>
                  <a:lnTo>
                    <a:pt x="341764" y="127737"/>
                  </a:lnTo>
                  <a:lnTo>
                    <a:pt x="324224" y="86175"/>
                  </a:lnTo>
                  <a:lnTo>
                    <a:pt x="297018" y="50961"/>
                  </a:lnTo>
                  <a:lnTo>
                    <a:pt x="261804" y="23755"/>
                  </a:lnTo>
                  <a:lnTo>
                    <a:pt x="220242" y="6215"/>
                  </a:lnTo>
                  <a:lnTo>
                    <a:pt x="1739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8962" y="2114791"/>
              <a:ext cx="74574" cy="149136"/>
            </a:xfrm>
            <a:prstGeom prst="rect">
              <a:avLst/>
            </a:prstGeom>
          </p:spPr>
        </p:pic>
        <p:pic>
          <p:nvPicPr>
            <p:cNvPr id="30" name="object 3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4828" y="2168348"/>
              <a:ext cx="256860" cy="256864"/>
            </a:xfrm>
            <a:prstGeom prst="rect">
              <a:avLst/>
            </a:prstGeom>
          </p:spPr>
        </p:pic>
        <p:pic>
          <p:nvPicPr>
            <p:cNvPr id="31" name="object 3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0811" y="2168349"/>
              <a:ext cx="256867" cy="256860"/>
            </a:xfrm>
            <a:prstGeom prst="rect">
              <a:avLst/>
            </a:prstGeom>
          </p:spPr>
        </p:pic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99131" y="2437918"/>
              <a:ext cx="994410" cy="725805"/>
            </a:xfrm>
            <a:custGeom>
              <a:avLst/>
              <a:gdLst/>
              <a:ahLst/>
              <a:cxnLst/>
              <a:rect l="l" t="t" r="r" b="b"/>
              <a:pathLst>
                <a:path w="994409" h="725805">
                  <a:moveTo>
                    <a:pt x="919670" y="0"/>
                  </a:moveTo>
                  <a:lnTo>
                    <a:pt x="890644" y="5860"/>
                  </a:lnTo>
                  <a:lnTo>
                    <a:pt x="866944" y="21842"/>
                  </a:lnTo>
                  <a:lnTo>
                    <a:pt x="850967" y="45546"/>
                  </a:lnTo>
                  <a:lnTo>
                    <a:pt x="845108" y="74574"/>
                  </a:lnTo>
                  <a:lnTo>
                    <a:pt x="845108" y="136715"/>
                  </a:lnTo>
                  <a:lnTo>
                    <a:pt x="836319" y="180252"/>
                  </a:lnTo>
                  <a:lnTo>
                    <a:pt x="812347" y="215804"/>
                  </a:lnTo>
                  <a:lnTo>
                    <a:pt x="776791" y="239774"/>
                  </a:lnTo>
                  <a:lnTo>
                    <a:pt x="733247" y="248564"/>
                  </a:lnTo>
                  <a:lnTo>
                    <a:pt x="674446" y="248564"/>
                  </a:lnTo>
                  <a:lnTo>
                    <a:pt x="637453" y="279615"/>
                  </a:lnTo>
                  <a:lnTo>
                    <a:pt x="594872" y="303090"/>
                  </a:lnTo>
                  <a:lnTo>
                    <a:pt x="547746" y="317942"/>
                  </a:lnTo>
                  <a:lnTo>
                    <a:pt x="497116" y="323126"/>
                  </a:lnTo>
                  <a:lnTo>
                    <a:pt x="446493" y="317942"/>
                  </a:lnTo>
                  <a:lnTo>
                    <a:pt x="399370" y="303090"/>
                  </a:lnTo>
                  <a:lnTo>
                    <a:pt x="356791" y="279615"/>
                  </a:lnTo>
                  <a:lnTo>
                    <a:pt x="319798" y="248564"/>
                  </a:lnTo>
                  <a:lnTo>
                    <a:pt x="260984" y="248564"/>
                  </a:lnTo>
                  <a:lnTo>
                    <a:pt x="217448" y="239774"/>
                  </a:lnTo>
                  <a:lnTo>
                    <a:pt x="181895" y="215804"/>
                  </a:lnTo>
                  <a:lnTo>
                    <a:pt x="157925" y="180252"/>
                  </a:lnTo>
                  <a:lnTo>
                    <a:pt x="149136" y="136715"/>
                  </a:lnTo>
                  <a:lnTo>
                    <a:pt x="149136" y="74574"/>
                  </a:lnTo>
                  <a:lnTo>
                    <a:pt x="143275" y="45546"/>
                  </a:lnTo>
                  <a:lnTo>
                    <a:pt x="127293" y="21842"/>
                  </a:lnTo>
                  <a:lnTo>
                    <a:pt x="103589" y="5860"/>
                  </a:lnTo>
                  <a:lnTo>
                    <a:pt x="74561" y="0"/>
                  </a:lnTo>
                  <a:lnTo>
                    <a:pt x="45536" y="5860"/>
                  </a:lnTo>
                  <a:lnTo>
                    <a:pt x="21836" y="21842"/>
                  </a:lnTo>
                  <a:lnTo>
                    <a:pt x="5858" y="45546"/>
                  </a:lnTo>
                  <a:lnTo>
                    <a:pt x="0" y="74574"/>
                  </a:lnTo>
                  <a:lnTo>
                    <a:pt x="0" y="136715"/>
                  </a:lnTo>
                  <a:lnTo>
                    <a:pt x="4204" y="183626"/>
                  </a:lnTo>
                  <a:lnTo>
                    <a:pt x="16327" y="227779"/>
                  </a:lnTo>
                  <a:lnTo>
                    <a:pt x="35630" y="268437"/>
                  </a:lnTo>
                  <a:lnTo>
                    <a:pt x="61378" y="304862"/>
                  </a:lnTo>
                  <a:lnTo>
                    <a:pt x="92832" y="336318"/>
                  </a:lnTo>
                  <a:lnTo>
                    <a:pt x="129257" y="362067"/>
                  </a:lnTo>
                  <a:lnTo>
                    <a:pt x="169916" y="381371"/>
                  </a:lnTo>
                  <a:lnTo>
                    <a:pt x="214070" y="393495"/>
                  </a:lnTo>
                  <a:lnTo>
                    <a:pt x="260984" y="397700"/>
                  </a:lnTo>
                  <a:lnTo>
                    <a:pt x="260984" y="725805"/>
                  </a:lnTo>
                  <a:lnTo>
                    <a:pt x="733247" y="725805"/>
                  </a:lnTo>
                  <a:lnTo>
                    <a:pt x="733247" y="397700"/>
                  </a:lnTo>
                  <a:lnTo>
                    <a:pt x="780161" y="393495"/>
                  </a:lnTo>
                  <a:lnTo>
                    <a:pt x="824317" y="381371"/>
                  </a:lnTo>
                  <a:lnTo>
                    <a:pt x="864977" y="362067"/>
                  </a:lnTo>
                  <a:lnTo>
                    <a:pt x="901404" y="336318"/>
                  </a:lnTo>
                  <a:lnTo>
                    <a:pt x="932861" y="304862"/>
                  </a:lnTo>
                  <a:lnTo>
                    <a:pt x="958611" y="268437"/>
                  </a:lnTo>
                  <a:lnTo>
                    <a:pt x="977916" y="227779"/>
                  </a:lnTo>
                  <a:lnTo>
                    <a:pt x="990039" y="183626"/>
                  </a:lnTo>
                  <a:lnTo>
                    <a:pt x="994244" y="136715"/>
                  </a:lnTo>
                  <a:lnTo>
                    <a:pt x="994244" y="74574"/>
                  </a:lnTo>
                  <a:lnTo>
                    <a:pt x="988384" y="45546"/>
                  </a:lnTo>
                  <a:lnTo>
                    <a:pt x="972402" y="21842"/>
                  </a:lnTo>
                  <a:lnTo>
                    <a:pt x="948698" y="5860"/>
                  </a:lnTo>
                  <a:lnTo>
                    <a:pt x="919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>
            <a:grpSpLocks noGrp="1" noUngrp="1" noRot="1" noMove="1" noResize="1"/>
          </p:cNvGrpSpPr>
          <p:nvPr/>
        </p:nvGrpSpPr>
        <p:grpSpPr>
          <a:xfrm>
            <a:off x="3087004" y="1764017"/>
            <a:ext cx="1750695" cy="1750695"/>
            <a:chOff x="3087004" y="1764017"/>
            <a:chExt cx="1750695" cy="1750695"/>
          </a:xfrm>
        </p:grpSpPr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87004" y="1764017"/>
              <a:ext cx="1750695" cy="1750695"/>
            </a:xfrm>
            <a:custGeom>
              <a:avLst/>
              <a:gdLst/>
              <a:ahLst/>
              <a:cxnLst/>
              <a:rect l="l" t="t" r="r" b="b"/>
              <a:pathLst>
                <a:path w="1750695" h="1750695">
                  <a:moveTo>
                    <a:pt x="875245" y="0"/>
                  </a:moveTo>
                  <a:lnTo>
                    <a:pt x="827223" y="1295"/>
                  </a:lnTo>
                  <a:lnTo>
                    <a:pt x="779877" y="5135"/>
                  </a:lnTo>
                  <a:lnTo>
                    <a:pt x="733275" y="11455"/>
                  </a:lnTo>
                  <a:lnTo>
                    <a:pt x="687484" y="20187"/>
                  </a:lnTo>
                  <a:lnTo>
                    <a:pt x="642570" y="31264"/>
                  </a:lnTo>
                  <a:lnTo>
                    <a:pt x="598599" y="44620"/>
                  </a:lnTo>
                  <a:lnTo>
                    <a:pt x="555639" y="60188"/>
                  </a:lnTo>
                  <a:lnTo>
                    <a:pt x="513757" y="77901"/>
                  </a:lnTo>
                  <a:lnTo>
                    <a:pt x="473018" y="97692"/>
                  </a:lnTo>
                  <a:lnTo>
                    <a:pt x="433491" y="119496"/>
                  </a:lnTo>
                  <a:lnTo>
                    <a:pt x="395241" y="143244"/>
                  </a:lnTo>
                  <a:lnTo>
                    <a:pt x="358335" y="168870"/>
                  </a:lnTo>
                  <a:lnTo>
                    <a:pt x="322841" y="196309"/>
                  </a:lnTo>
                  <a:lnTo>
                    <a:pt x="288824" y="225491"/>
                  </a:lnTo>
                  <a:lnTo>
                    <a:pt x="256352" y="256352"/>
                  </a:lnTo>
                  <a:lnTo>
                    <a:pt x="225491" y="288824"/>
                  </a:lnTo>
                  <a:lnTo>
                    <a:pt x="196309" y="322841"/>
                  </a:lnTo>
                  <a:lnTo>
                    <a:pt x="168870" y="358335"/>
                  </a:lnTo>
                  <a:lnTo>
                    <a:pt x="143244" y="395241"/>
                  </a:lnTo>
                  <a:lnTo>
                    <a:pt x="119496" y="433491"/>
                  </a:lnTo>
                  <a:lnTo>
                    <a:pt x="97692" y="473018"/>
                  </a:lnTo>
                  <a:lnTo>
                    <a:pt x="77901" y="513757"/>
                  </a:lnTo>
                  <a:lnTo>
                    <a:pt x="60188" y="555639"/>
                  </a:lnTo>
                  <a:lnTo>
                    <a:pt x="44620" y="598599"/>
                  </a:lnTo>
                  <a:lnTo>
                    <a:pt x="31264" y="642570"/>
                  </a:lnTo>
                  <a:lnTo>
                    <a:pt x="20187" y="687484"/>
                  </a:lnTo>
                  <a:lnTo>
                    <a:pt x="11455" y="733275"/>
                  </a:lnTo>
                  <a:lnTo>
                    <a:pt x="5135" y="779877"/>
                  </a:lnTo>
                  <a:lnTo>
                    <a:pt x="1295" y="827223"/>
                  </a:lnTo>
                  <a:lnTo>
                    <a:pt x="0" y="875245"/>
                  </a:lnTo>
                  <a:lnTo>
                    <a:pt x="1295" y="923268"/>
                  </a:lnTo>
                  <a:lnTo>
                    <a:pt x="5135" y="970614"/>
                  </a:lnTo>
                  <a:lnTo>
                    <a:pt x="11455" y="1017215"/>
                  </a:lnTo>
                  <a:lnTo>
                    <a:pt x="20187" y="1063007"/>
                  </a:lnTo>
                  <a:lnTo>
                    <a:pt x="31264" y="1107921"/>
                  </a:lnTo>
                  <a:lnTo>
                    <a:pt x="44620" y="1151892"/>
                  </a:lnTo>
                  <a:lnTo>
                    <a:pt x="60188" y="1194852"/>
                  </a:lnTo>
                  <a:lnTo>
                    <a:pt x="77901" y="1236734"/>
                  </a:lnTo>
                  <a:lnTo>
                    <a:pt x="97692" y="1277472"/>
                  </a:lnTo>
                  <a:lnTo>
                    <a:pt x="119496" y="1317000"/>
                  </a:lnTo>
                  <a:lnTo>
                    <a:pt x="143244" y="1355250"/>
                  </a:lnTo>
                  <a:lnTo>
                    <a:pt x="168870" y="1392155"/>
                  </a:lnTo>
                  <a:lnTo>
                    <a:pt x="196309" y="1427650"/>
                  </a:lnTo>
                  <a:lnTo>
                    <a:pt x="225491" y="1461666"/>
                  </a:lnTo>
                  <a:lnTo>
                    <a:pt x="256352" y="1494139"/>
                  </a:lnTo>
                  <a:lnTo>
                    <a:pt x="288824" y="1524999"/>
                  </a:lnTo>
                  <a:lnTo>
                    <a:pt x="322841" y="1554182"/>
                  </a:lnTo>
                  <a:lnTo>
                    <a:pt x="358335" y="1581620"/>
                  </a:lnTo>
                  <a:lnTo>
                    <a:pt x="395241" y="1607247"/>
                  </a:lnTo>
                  <a:lnTo>
                    <a:pt x="433491" y="1630995"/>
                  </a:lnTo>
                  <a:lnTo>
                    <a:pt x="473018" y="1652798"/>
                  </a:lnTo>
                  <a:lnTo>
                    <a:pt x="513757" y="1672590"/>
                  </a:lnTo>
                  <a:lnTo>
                    <a:pt x="555639" y="1690303"/>
                  </a:lnTo>
                  <a:lnTo>
                    <a:pt x="598599" y="1705871"/>
                  </a:lnTo>
                  <a:lnTo>
                    <a:pt x="642570" y="1719227"/>
                  </a:lnTo>
                  <a:lnTo>
                    <a:pt x="687484" y="1730304"/>
                  </a:lnTo>
                  <a:lnTo>
                    <a:pt x="733275" y="1739036"/>
                  </a:lnTo>
                  <a:lnTo>
                    <a:pt x="779877" y="1745356"/>
                  </a:lnTo>
                  <a:lnTo>
                    <a:pt x="827223" y="1749196"/>
                  </a:lnTo>
                  <a:lnTo>
                    <a:pt x="875245" y="1750491"/>
                  </a:lnTo>
                  <a:lnTo>
                    <a:pt x="923268" y="1749196"/>
                  </a:lnTo>
                  <a:lnTo>
                    <a:pt x="970614" y="1745356"/>
                  </a:lnTo>
                  <a:lnTo>
                    <a:pt x="1017215" y="1739036"/>
                  </a:lnTo>
                  <a:lnTo>
                    <a:pt x="1063007" y="1730304"/>
                  </a:lnTo>
                  <a:lnTo>
                    <a:pt x="1107921" y="1719227"/>
                  </a:lnTo>
                  <a:lnTo>
                    <a:pt x="1151892" y="1705871"/>
                  </a:lnTo>
                  <a:lnTo>
                    <a:pt x="1194852" y="1690303"/>
                  </a:lnTo>
                  <a:lnTo>
                    <a:pt x="1236734" y="1672590"/>
                  </a:lnTo>
                  <a:lnTo>
                    <a:pt x="1277472" y="1652798"/>
                  </a:lnTo>
                  <a:lnTo>
                    <a:pt x="1317000" y="1630995"/>
                  </a:lnTo>
                  <a:lnTo>
                    <a:pt x="1355250" y="1607247"/>
                  </a:lnTo>
                  <a:lnTo>
                    <a:pt x="1392155" y="1581620"/>
                  </a:lnTo>
                  <a:lnTo>
                    <a:pt x="1427650" y="1554182"/>
                  </a:lnTo>
                  <a:lnTo>
                    <a:pt x="1461666" y="1524999"/>
                  </a:lnTo>
                  <a:lnTo>
                    <a:pt x="1494139" y="1494139"/>
                  </a:lnTo>
                  <a:lnTo>
                    <a:pt x="1524999" y="1461666"/>
                  </a:lnTo>
                  <a:lnTo>
                    <a:pt x="1554182" y="1427650"/>
                  </a:lnTo>
                  <a:lnTo>
                    <a:pt x="1581620" y="1392155"/>
                  </a:lnTo>
                  <a:lnTo>
                    <a:pt x="1607247" y="1355250"/>
                  </a:lnTo>
                  <a:lnTo>
                    <a:pt x="1630995" y="1317000"/>
                  </a:lnTo>
                  <a:lnTo>
                    <a:pt x="1652798" y="1277472"/>
                  </a:lnTo>
                  <a:lnTo>
                    <a:pt x="1672590" y="1236734"/>
                  </a:lnTo>
                  <a:lnTo>
                    <a:pt x="1690303" y="1194852"/>
                  </a:lnTo>
                  <a:lnTo>
                    <a:pt x="1705871" y="1151892"/>
                  </a:lnTo>
                  <a:lnTo>
                    <a:pt x="1719227" y="1107921"/>
                  </a:lnTo>
                  <a:lnTo>
                    <a:pt x="1730304" y="1063007"/>
                  </a:lnTo>
                  <a:lnTo>
                    <a:pt x="1739036" y="1017215"/>
                  </a:lnTo>
                  <a:lnTo>
                    <a:pt x="1745356" y="970614"/>
                  </a:lnTo>
                  <a:lnTo>
                    <a:pt x="1749196" y="923268"/>
                  </a:lnTo>
                  <a:lnTo>
                    <a:pt x="1750491" y="875245"/>
                  </a:lnTo>
                  <a:lnTo>
                    <a:pt x="1749196" y="827223"/>
                  </a:lnTo>
                  <a:lnTo>
                    <a:pt x="1745356" y="779877"/>
                  </a:lnTo>
                  <a:lnTo>
                    <a:pt x="1739036" y="733275"/>
                  </a:lnTo>
                  <a:lnTo>
                    <a:pt x="1730304" y="687484"/>
                  </a:lnTo>
                  <a:lnTo>
                    <a:pt x="1719227" y="642570"/>
                  </a:lnTo>
                  <a:lnTo>
                    <a:pt x="1705871" y="598599"/>
                  </a:lnTo>
                  <a:lnTo>
                    <a:pt x="1690303" y="555639"/>
                  </a:lnTo>
                  <a:lnTo>
                    <a:pt x="1672590" y="513757"/>
                  </a:lnTo>
                  <a:lnTo>
                    <a:pt x="1652798" y="473018"/>
                  </a:lnTo>
                  <a:lnTo>
                    <a:pt x="1630995" y="433491"/>
                  </a:lnTo>
                  <a:lnTo>
                    <a:pt x="1607247" y="395241"/>
                  </a:lnTo>
                  <a:lnTo>
                    <a:pt x="1581620" y="358335"/>
                  </a:lnTo>
                  <a:lnTo>
                    <a:pt x="1554182" y="322841"/>
                  </a:lnTo>
                  <a:lnTo>
                    <a:pt x="1524999" y="288824"/>
                  </a:lnTo>
                  <a:lnTo>
                    <a:pt x="1494139" y="256352"/>
                  </a:lnTo>
                  <a:lnTo>
                    <a:pt x="1461666" y="225491"/>
                  </a:lnTo>
                  <a:lnTo>
                    <a:pt x="1427650" y="196309"/>
                  </a:lnTo>
                  <a:lnTo>
                    <a:pt x="1392155" y="168870"/>
                  </a:lnTo>
                  <a:lnTo>
                    <a:pt x="1355250" y="143244"/>
                  </a:lnTo>
                  <a:lnTo>
                    <a:pt x="1317000" y="119496"/>
                  </a:lnTo>
                  <a:lnTo>
                    <a:pt x="1277472" y="97692"/>
                  </a:lnTo>
                  <a:lnTo>
                    <a:pt x="1236734" y="77901"/>
                  </a:lnTo>
                  <a:lnTo>
                    <a:pt x="1194852" y="60188"/>
                  </a:lnTo>
                  <a:lnTo>
                    <a:pt x="1151892" y="44620"/>
                  </a:lnTo>
                  <a:lnTo>
                    <a:pt x="1107921" y="31264"/>
                  </a:lnTo>
                  <a:lnTo>
                    <a:pt x="1063007" y="20187"/>
                  </a:lnTo>
                  <a:lnTo>
                    <a:pt x="1017215" y="11455"/>
                  </a:lnTo>
                  <a:lnTo>
                    <a:pt x="970614" y="5135"/>
                  </a:lnTo>
                  <a:lnTo>
                    <a:pt x="923268" y="1295"/>
                  </a:lnTo>
                  <a:lnTo>
                    <a:pt x="875245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07484" y="2179577"/>
              <a:ext cx="882015" cy="945515"/>
            </a:xfrm>
            <a:custGeom>
              <a:avLst/>
              <a:gdLst/>
              <a:ahLst/>
              <a:cxnLst/>
              <a:rect l="l" t="t" r="r" b="b"/>
              <a:pathLst>
                <a:path w="882014" h="945514">
                  <a:moveTo>
                    <a:pt x="443919" y="0"/>
                  </a:moveTo>
                  <a:lnTo>
                    <a:pt x="438150" y="0"/>
                  </a:lnTo>
                  <a:lnTo>
                    <a:pt x="435927" y="584"/>
                  </a:lnTo>
                  <a:lnTo>
                    <a:pt x="433908" y="1638"/>
                  </a:lnTo>
                  <a:lnTo>
                    <a:pt x="322135" y="56059"/>
                  </a:lnTo>
                  <a:lnTo>
                    <a:pt x="241101" y="87156"/>
                  </a:lnTo>
                  <a:lnTo>
                    <a:pt x="151406" y="106590"/>
                  </a:lnTo>
                  <a:lnTo>
                    <a:pt x="5829" y="127114"/>
                  </a:lnTo>
                  <a:lnTo>
                    <a:pt x="0" y="133832"/>
                  </a:lnTo>
                  <a:lnTo>
                    <a:pt x="63" y="472325"/>
                  </a:lnTo>
                  <a:lnTo>
                    <a:pt x="3151" y="528358"/>
                  </a:lnTo>
                  <a:lnTo>
                    <a:pt x="12470" y="584186"/>
                  </a:lnTo>
                  <a:lnTo>
                    <a:pt x="26965" y="633137"/>
                  </a:lnTo>
                  <a:lnTo>
                    <a:pt x="46089" y="677667"/>
                  </a:lnTo>
                  <a:lnTo>
                    <a:pt x="69167" y="717951"/>
                  </a:lnTo>
                  <a:lnTo>
                    <a:pt x="95524" y="754163"/>
                  </a:lnTo>
                  <a:lnTo>
                    <a:pt x="124486" y="786478"/>
                  </a:lnTo>
                  <a:lnTo>
                    <a:pt x="155378" y="815070"/>
                  </a:lnTo>
                  <a:lnTo>
                    <a:pt x="187526" y="840114"/>
                  </a:lnTo>
                  <a:lnTo>
                    <a:pt x="220256" y="861783"/>
                  </a:lnTo>
                  <a:lnTo>
                    <a:pt x="300503" y="902918"/>
                  </a:lnTo>
                  <a:lnTo>
                    <a:pt x="370459" y="928281"/>
                  </a:lnTo>
                  <a:lnTo>
                    <a:pt x="419916" y="941118"/>
                  </a:lnTo>
                  <a:lnTo>
                    <a:pt x="440220" y="944918"/>
                  </a:lnTo>
                  <a:lnTo>
                    <a:pt x="441794" y="944918"/>
                  </a:lnTo>
                  <a:lnTo>
                    <a:pt x="508121" y="934330"/>
                  </a:lnTo>
                  <a:lnTo>
                    <a:pt x="552465" y="922247"/>
                  </a:lnTo>
                  <a:lnTo>
                    <a:pt x="596852" y="900655"/>
                  </a:lnTo>
                  <a:lnTo>
                    <a:pt x="661758" y="861783"/>
                  </a:lnTo>
                  <a:lnTo>
                    <a:pt x="694489" y="840114"/>
                  </a:lnTo>
                  <a:lnTo>
                    <a:pt x="726638" y="815070"/>
                  </a:lnTo>
                  <a:lnTo>
                    <a:pt x="757531" y="786478"/>
                  </a:lnTo>
                  <a:lnTo>
                    <a:pt x="784956" y="755878"/>
                  </a:lnTo>
                  <a:lnTo>
                    <a:pt x="441007" y="755878"/>
                  </a:lnTo>
                  <a:lnTo>
                    <a:pt x="395076" y="752160"/>
                  </a:lnTo>
                  <a:lnTo>
                    <a:pt x="351490" y="741399"/>
                  </a:lnTo>
                  <a:lnTo>
                    <a:pt x="310837" y="724183"/>
                  </a:lnTo>
                  <a:lnTo>
                    <a:pt x="273701" y="701100"/>
                  </a:lnTo>
                  <a:lnTo>
                    <a:pt x="240671" y="672738"/>
                  </a:lnTo>
                  <a:lnTo>
                    <a:pt x="212331" y="639684"/>
                  </a:lnTo>
                  <a:lnTo>
                    <a:pt x="189269" y="602528"/>
                  </a:lnTo>
                  <a:lnTo>
                    <a:pt x="172069" y="561858"/>
                  </a:lnTo>
                  <a:lnTo>
                    <a:pt x="161320" y="518261"/>
                  </a:lnTo>
                  <a:lnTo>
                    <a:pt x="157607" y="472325"/>
                  </a:lnTo>
                  <a:lnTo>
                    <a:pt x="161320" y="426394"/>
                  </a:lnTo>
                  <a:lnTo>
                    <a:pt x="172069" y="382808"/>
                  </a:lnTo>
                  <a:lnTo>
                    <a:pt x="189269" y="342155"/>
                  </a:lnTo>
                  <a:lnTo>
                    <a:pt x="212331" y="305020"/>
                  </a:lnTo>
                  <a:lnTo>
                    <a:pt x="240671" y="271989"/>
                  </a:lnTo>
                  <a:lnTo>
                    <a:pt x="273701" y="243649"/>
                  </a:lnTo>
                  <a:lnTo>
                    <a:pt x="310837" y="220587"/>
                  </a:lnTo>
                  <a:lnTo>
                    <a:pt x="351490" y="203388"/>
                  </a:lnTo>
                  <a:lnTo>
                    <a:pt x="395076" y="192638"/>
                  </a:lnTo>
                  <a:lnTo>
                    <a:pt x="441007" y="188925"/>
                  </a:lnTo>
                  <a:lnTo>
                    <a:pt x="882004" y="188925"/>
                  </a:lnTo>
                  <a:lnTo>
                    <a:pt x="882015" y="133832"/>
                  </a:lnTo>
                  <a:lnTo>
                    <a:pt x="876198" y="127114"/>
                  </a:lnTo>
                  <a:lnTo>
                    <a:pt x="868362" y="126022"/>
                  </a:lnTo>
                  <a:lnTo>
                    <a:pt x="704306" y="93471"/>
                  </a:lnTo>
                  <a:lnTo>
                    <a:pt x="570776" y="52171"/>
                  </a:lnTo>
                  <a:lnTo>
                    <a:pt x="480974" y="16701"/>
                  </a:lnTo>
                  <a:lnTo>
                    <a:pt x="448106" y="1638"/>
                  </a:lnTo>
                  <a:lnTo>
                    <a:pt x="445744" y="419"/>
                  </a:lnTo>
                  <a:lnTo>
                    <a:pt x="443919" y="0"/>
                  </a:lnTo>
                  <a:close/>
                </a:path>
                <a:path w="882014" h="945514">
                  <a:moveTo>
                    <a:pt x="882004" y="188925"/>
                  </a:moveTo>
                  <a:lnTo>
                    <a:pt x="441007" y="188925"/>
                  </a:lnTo>
                  <a:lnTo>
                    <a:pt x="486938" y="192638"/>
                  </a:lnTo>
                  <a:lnTo>
                    <a:pt x="530524" y="203388"/>
                  </a:lnTo>
                  <a:lnTo>
                    <a:pt x="571177" y="220587"/>
                  </a:lnTo>
                  <a:lnTo>
                    <a:pt x="608313" y="243649"/>
                  </a:lnTo>
                  <a:lnTo>
                    <a:pt x="641343" y="271989"/>
                  </a:lnTo>
                  <a:lnTo>
                    <a:pt x="669683" y="305020"/>
                  </a:lnTo>
                  <a:lnTo>
                    <a:pt x="692745" y="342155"/>
                  </a:lnTo>
                  <a:lnTo>
                    <a:pt x="709945" y="382808"/>
                  </a:lnTo>
                  <a:lnTo>
                    <a:pt x="720694" y="426394"/>
                  </a:lnTo>
                  <a:lnTo>
                    <a:pt x="724408" y="472325"/>
                  </a:lnTo>
                  <a:lnTo>
                    <a:pt x="720694" y="518261"/>
                  </a:lnTo>
                  <a:lnTo>
                    <a:pt x="709945" y="561858"/>
                  </a:lnTo>
                  <a:lnTo>
                    <a:pt x="692745" y="602528"/>
                  </a:lnTo>
                  <a:lnTo>
                    <a:pt x="669683" y="639684"/>
                  </a:lnTo>
                  <a:lnTo>
                    <a:pt x="641343" y="672738"/>
                  </a:lnTo>
                  <a:lnTo>
                    <a:pt x="608313" y="701100"/>
                  </a:lnTo>
                  <a:lnTo>
                    <a:pt x="571177" y="724183"/>
                  </a:lnTo>
                  <a:lnTo>
                    <a:pt x="530524" y="741399"/>
                  </a:lnTo>
                  <a:lnTo>
                    <a:pt x="486938" y="752160"/>
                  </a:lnTo>
                  <a:lnTo>
                    <a:pt x="441007" y="755878"/>
                  </a:lnTo>
                  <a:lnTo>
                    <a:pt x="784956" y="755878"/>
                  </a:lnTo>
                  <a:lnTo>
                    <a:pt x="812850" y="717951"/>
                  </a:lnTo>
                  <a:lnTo>
                    <a:pt x="835928" y="677667"/>
                  </a:lnTo>
                  <a:lnTo>
                    <a:pt x="855051" y="633137"/>
                  </a:lnTo>
                  <a:lnTo>
                    <a:pt x="869546" y="584186"/>
                  </a:lnTo>
                  <a:lnTo>
                    <a:pt x="878737" y="530640"/>
                  </a:lnTo>
                  <a:lnTo>
                    <a:pt x="881951" y="472325"/>
                  </a:lnTo>
                  <a:lnTo>
                    <a:pt x="882004" y="188925"/>
                  </a:lnTo>
                  <a:close/>
                </a:path>
                <a:path w="882014" h="945514">
                  <a:moveTo>
                    <a:pt x="503999" y="535381"/>
                  </a:moveTo>
                  <a:lnTo>
                    <a:pt x="377977" y="535381"/>
                  </a:lnTo>
                  <a:lnTo>
                    <a:pt x="378015" y="622884"/>
                  </a:lnTo>
                  <a:lnTo>
                    <a:pt x="385114" y="629919"/>
                  </a:lnTo>
                  <a:lnTo>
                    <a:pt x="496861" y="629919"/>
                  </a:lnTo>
                  <a:lnTo>
                    <a:pt x="503948" y="622884"/>
                  </a:lnTo>
                  <a:lnTo>
                    <a:pt x="503999" y="535381"/>
                  </a:lnTo>
                  <a:close/>
                </a:path>
                <a:path w="882014" h="945514">
                  <a:moveTo>
                    <a:pt x="591439" y="409460"/>
                  </a:moveTo>
                  <a:lnTo>
                    <a:pt x="290575" y="409460"/>
                  </a:lnTo>
                  <a:lnTo>
                    <a:pt x="283527" y="416445"/>
                  </a:lnTo>
                  <a:lnTo>
                    <a:pt x="283527" y="528358"/>
                  </a:lnTo>
                  <a:lnTo>
                    <a:pt x="290614" y="535381"/>
                  </a:lnTo>
                  <a:lnTo>
                    <a:pt x="591400" y="535381"/>
                  </a:lnTo>
                  <a:lnTo>
                    <a:pt x="598487" y="528358"/>
                  </a:lnTo>
                  <a:lnTo>
                    <a:pt x="598487" y="416445"/>
                  </a:lnTo>
                  <a:lnTo>
                    <a:pt x="591439" y="409460"/>
                  </a:lnTo>
                  <a:close/>
                </a:path>
                <a:path w="882014" h="945514">
                  <a:moveTo>
                    <a:pt x="496913" y="314934"/>
                  </a:moveTo>
                  <a:lnTo>
                    <a:pt x="393014" y="314934"/>
                  </a:lnTo>
                  <a:lnTo>
                    <a:pt x="384124" y="315734"/>
                  </a:lnTo>
                  <a:lnTo>
                    <a:pt x="377977" y="322516"/>
                  </a:lnTo>
                  <a:lnTo>
                    <a:pt x="377977" y="409460"/>
                  </a:lnTo>
                  <a:lnTo>
                    <a:pt x="503999" y="409460"/>
                  </a:lnTo>
                  <a:lnTo>
                    <a:pt x="503961" y="321932"/>
                  </a:lnTo>
                  <a:lnTo>
                    <a:pt x="496913" y="314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>
            <a:grpSpLocks noGrp="1" noUngrp="1" noRot="1" noMove="1" noResize="1"/>
          </p:cNvGrpSpPr>
          <p:nvPr/>
        </p:nvGrpSpPr>
        <p:grpSpPr>
          <a:xfrm>
            <a:off x="7821004" y="4482016"/>
            <a:ext cx="1750695" cy="1750695"/>
            <a:chOff x="7821004" y="4482016"/>
            <a:chExt cx="1750695" cy="1750695"/>
          </a:xfrm>
        </p:grpSpPr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21004" y="4482016"/>
              <a:ext cx="1750695" cy="1750695"/>
            </a:xfrm>
            <a:custGeom>
              <a:avLst/>
              <a:gdLst/>
              <a:ahLst/>
              <a:cxnLst/>
              <a:rect l="l" t="t" r="r" b="b"/>
              <a:pathLst>
                <a:path w="1750695" h="1750695">
                  <a:moveTo>
                    <a:pt x="875245" y="0"/>
                  </a:moveTo>
                  <a:lnTo>
                    <a:pt x="827223" y="1295"/>
                  </a:lnTo>
                  <a:lnTo>
                    <a:pt x="779877" y="5135"/>
                  </a:lnTo>
                  <a:lnTo>
                    <a:pt x="733275" y="11455"/>
                  </a:lnTo>
                  <a:lnTo>
                    <a:pt x="687484" y="20187"/>
                  </a:lnTo>
                  <a:lnTo>
                    <a:pt x="642570" y="31264"/>
                  </a:lnTo>
                  <a:lnTo>
                    <a:pt x="598599" y="44620"/>
                  </a:lnTo>
                  <a:lnTo>
                    <a:pt x="555639" y="60188"/>
                  </a:lnTo>
                  <a:lnTo>
                    <a:pt x="513757" y="77901"/>
                  </a:lnTo>
                  <a:lnTo>
                    <a:pt x="473018" y="97692"/>
                  </a:lnTo>
                  <a:lnTo>
                    <a:pt x="433491" y="119496"/>
                  </a:lnTo>
                  <a:lnTo>
                    <a:pt x="395241" y="143244"/>
                  </a:lnTo>
                  <a:lnTo>
                    <a:pt x="358335" y="168870"/>
                  </a:lnTo>
                  <a:lnTo>
                    <a:pt x="322841" y="196309"/>
                  </a:lnTo>
                  <a:lnTo>
                    <a:pt x="288824" y="225491"/>
                  </a:lnTo>
                  <a:lnTo>
                    <a:pt x="256352" y="256352"/>
                  </a:lnTo>
                  <a:lnTo>
                    <a:pt x="225491" y="288824"/>
                  </a:lnTo>
                  <a:lnTo>
                    <a:pt x="196309" y="322841"/>
                  </a:lnTo>
                  <a:lnTo>
                    <a:pt x="168870" y="358335"/>
                  </a:lnTo>
                  <a:lnTo>
                    <a:pt x="143244" y="395241"/>
                  </a:lnTo>
                  <a:lnTo>
                    <a:pt x="119496" y="433491"/>
                  </a:lnTo>
                  <a:lnTo>
                    <a:pt x="97692" y="473018"/>
                  </a:lnTo>
                  <a:lnTo>
                    <a:pt x="77901" y="513757"/>
                  </a:lnTo>
                  <a:lnTo>
                    <a:pt x="60188" y="555639"/>
                  </a:lnTo>
                  <a:lnTo>
                    <a:pt x="44620" y="598599"/>
                  </a:lnTo>
                  <a:lnTo>
                    <a:pt x="31264" y="642570"/>
                  </a:lnTo>
                  <a:lnTo>
                    <a:pt x="20187" y="687484"/>
                  </a:lnTo>
                  <a:lnTo>
                    <a:pt x="11455" y="733275"/>
                  </a:lnTo>
                  <a:lnTo>
                    <a:pt x="5135" y="779877"/>
                  </a:lnTo>
                  <a:lnTo>
                    <a:pt x="1295" y="827223"/>
                  </a:lnTo>
                  <a:lnTo>
                    <a:pt x="0" y="875245"/>
                  </a:lnTo>
                  <a:lnTo>
                    <a:pt x="1295" y="923268"/>
                  </a:lnTo>
                  <a:lnTo>
                    <a:pt x="5135" y="970614"/>
                  </a:lnTo>
                  <a:lnTo>
                    <a:pt x="11455" y="1017215"/>
                  </a:lnTo>
                  <a:lnTo>
                    <a:pt x="20187" y="1063007"/>
                  </a:lnTo>
                  <a:lnTo>
                    <a:pt x="31264" y="1107921"/>
                  </a:lnTo>
                  <a:lnTo>
                    <a:pt x="44620" y="1151892"/>
                  </a:lnTo>
                  <a:lnTo>
                    <a:pt x="60188" y="1194852"/>
                  </a:lnTo>
                  <a:lnTo>
                    <a:pt x="77901" y="1236734"/>
                  </a:lnTo>
                  <a:lnTo>
                    <a:pt x="97692" y="1277472"/>
                  </a:lnTo>
                  <a:lnTo>
                    <a:pt x="119496" y="1317000"/>
                  </a:lnTo>
                  <a:lnTo>
                    <a:pt x="143244" y="1355250"/>
                  </a:lnTo>
                  <a:lnTo>
                    <a:pt x="168870" y="1392155"/>
                  </a:lnTo>
                  <a:lnTo>
                    <a:pt x="196309" y="1427650"/>
                  </a:lnTo>
                  <a:lnTo>
                    <a:pt x="225491" y="1461666"/>
                  </a:lnTo>
                  <a:lnTo>
                    <a:pt x="256352" y="1494139"/>
                  </a:lnTo>
                  <a:lnTo>
                    <a:pt x="288824" y="1524999"/>
                  </a:lnTo>
                  <a:lnTo>
                    <a:pt x="322841" y="1554182"/>
                  </a:lnTo>
                  <a:lnTo>
                    <a:pt x="358335" y="1581620"/>
                  </a:lnTo>
                  <a:lnTo>
                    <a:pt x="395241" y="1607247"/>
                  </a:lnTo>
                  <a:lnTo>
                    <a:pt x="433491" y="1630995"/>
                  </a:lnTo>
                  <a:lnTo>
                    <a:pt x="473018" y="1652798"/>
                  </a:lnTo>
                  <a:lnTo>
                    <a:pt x="513757" y="1672590"/>
                  </a:lnTo>
                  <a:lnTo>
                    <a:pt x="555639" y="1690303"/>
                  </a:lnTo>
                  <a:lnTo>
                    <a:pt x="598599" y="1705871"/>
                  </a:lnTo>
                  <a:lnTo>
                    <a:pt x="642570" y="1719227"/>
                  </a:lnTo>
                  <a:lnTo>
                    <a:pt x="687484" y="1730304"/>
                  </a:lnTo>
                  <a:lnTo>
                    <a:pt x="733275" y="1739036"/>
                  </a:lnTo>
                  <a:lnTo>
                    <a:pt x="779877" y="1745356"/>
                  </a:lnTo>
                  <a:lnTo>
                    <a:pt x="827223" y="1749196"/>
                  </a:lnTo>
                  <a:lnTo>
                    <a:pt x="875245" y="1750491"/>
                  </a:lnTo>
                  <a:lnTo>
                    <a:pt x="923268" y="1749196"/>
                  </a:lnTo>
                  <a:lnTo>
                    <a:pt x="970614" y="1745356"/>
                  </a:lnTo>
                  <a:lnTo>
                    <a:pt x="1017215" y="1739036"/>
                  </a:lnTo>
                  <a:lnTo>
                    <a:pt x="1063007" y="1730304"/>
                  </a:lnTo>
                  <a:lnTo>
                    <a:pt x="1107921" y="1719227"/>
                  </a:lnTo>
                  <a:lnTo>
                    <a:pt x="1151892" y="1705871"/>
                  </a:lnTo>
                  <a:lnTo>
                    <a:pt x="1194852" y="1690303"/>
                  </a:lnTo>
                  <a:lnTo>
                    <a:pt x="1236734" y="1672590"/>
                  </a:lnTo>
                  <a:lnTo>
                    <a:pt x="1277472" y="1652798"/>
                  </a:lnTo>
                  <a:lnTo>
                    <a:pt x="1317000" y="1630995"/>
                  </a:lnTo>
                  <a:lnTo>
                    <a:pt x="1355250" y="1607247"/>
                  </a:lnTo>
                  <a:lnTo>
                    <a:pt x="1392155" y="1581620"/>
                  </a:lnTo>
                  <a:lnTo>
                    <a:pt x="1427650" y="1554182"/>
                  </a:lnTo>
                  <a:lnTo>
                    <a:pt x="1461666" y="1524999"/>
                  </a:lnTo>
                  <a:lnTo>
                    <a:pt x="1494139" y="1494139"/>
                  </a:lnTo>
                  <a:lnTo>
                    <a:pt x="1524999" y="1461666"/>
                  </a:lnTo>
                  <a:lnTo>
                    <a:pt x="1554182" y="1427650"/>
                  </a:lnTo>
                  <a:lnTo>
                    <a:pt x="1581620" y="1392155"/>
                  </a:lnTo>
                  <a:lnTo>
                    <a:pt x="1607247" y="1355250"/>
                  </a:lnTo>
                  <a:lnTo>
                    <a:pt x="1630995" y="1317000"/>
                  </a:lnTo>
                  <a:lnTo>
                    <a:pt x="1652798" y="1277472"/>
                  </a:lnTo>
                  <a:lnTo>
                    <a:pt x="1672590" y="1236734"/>
                  </a:lnTo>
                  <a:lnTo>
                    <a:pt x="1690303" y="1194852"/>
                  </a:lnTo>
                  <a:lnTo>
                    <a:pt x="1705871" y="1151892"/>
                  </a:lnTo>
                  <a:lnTo>
                    <a:pt x="1719227" y="1107921"/>
                  </a:lnTo>
                  <a:lnTo>
                    <a:pt x="1730304" y="1063007"/>
                  </a:lnTo>
                  <a:lnTo>
                    <a:pt x="1739036" y="1017215"/>
                  </a:lnTo>
                  <a:lnTo>
                    <a:pt x="1745356" y="970614"/>
                  </a:lnTo>
                  <a:lnTo>
                    <a:pt x="1749196" y="923268"/>
                  </a:lnTo>
                  <a:lnTo>
                    <a:pt x="1750491" y="875245"/>
                  </a:lnTo>
                  <a:lnTo>
                    <a:pt x="1749196" y="827223"/>
                  </a:lnTo>
                  <a:lnTo>
                    <a:pt x="1745356" y="779877"/>
                  </a:lnTo>
                  <a:lnTo>
                    <a:pt x="1739036" y="733275"/>
                  </a:lnTo>
                  <a:lnTo>
                    <a:pt x="1730304" y="687484"/>
                  </a:lnTo>
                  <a:lnTo>
                    <a:pt x="1719227" y="642570"/>
                  </a:lnTo>
                  <a:lnTo>
                    <a:pt x="1705871" y="598599"/>
                  </a:lnTo>
                  <a:lnTo>
                    <a:pt x="1690303" y="555639"/>
                  </a:lnTo>
                  <a:lnTo>
                    <a:pt x="1672590" y="513757"/>
                  </a:lnTo>
                  <a:lnTo>
                    <a:pt x="1652798" y="473018"/>
                  </a:lnTo>
                  <a:lnTo>
                    <a:pt x="1630995" y="433491"/>
                  </a:lnTo>
                  <a:lnTo>
                    <a:pt x="1607247" y="395241"/>
                  </a:lnTo>
                  <a:lnTo>
                    <a:pt x="1581620" y="358335"/>
                  </a:lnTo>
                  <a:lnTo>
                    <a:pt x="1554182" y="322841"/>
                  </a:lnTo>
                  <a:lnTo>
                    <a:pt x="1524999" y="288824"/>
                  </a:lnTo>
                  <a:lnTo>
                    <a:pt x="1494139" y="256352"/>
                  </a:lnTo>
                  <a:lnTo>
                    <a:pt x="1461666" y="225491"/>
                  </a:lnTo>
                  <a:lnTo>
                    <a:pt x="1427650" y="196309"/>
                  </a:lnTo>
                  <a:lnTo>
                    <a:pt x="1392155" y="168870"/>
                  </a:lnTo>
                  <a:lnTo>
                    <a:pt x="1355250" y="143244"/>
                  </a:lnTo>
                  <a:lnTo>
                    <a:pt x="1317000" y="119496"/>
                  </a:lnTo>
                  <a:lnTo>
                    <a:pt x="1277472" y="97692"/>
                  </a:lnTo>
                  <a:lnTo>
                    <a:pt x="1236734" y="77901"/>
                  </a:lnTo>
                  <a:lnTo>
                    <a:pt x="1194852" y="60188"/>
                  </a:lnTo>
                  <a:lnTo>
                    <a:pt x="1151892" y="44620"/>
                  </a:lnTo>
                  <a:lnTo>
                    <a:pt x="1107921" y="31264"/>
                  </a:lnTo>
                  <a:lnTo>
                    <a:pt x="1063007" y="20187"/>
                  </a:lnTo>
                  <a:lnTo>
                    <a:pt x="1017215" y="11455"/>
                  </a:lnTo>
                  <a:lnTo>
                    <a:pt x="970614" y="5135"/>
                  </a:lnTo>
                  <a:lnTo>
                    <a:pt x="923268" y="1295"/>
                  </a:lnTo>
                  <a:lnTo>
                    <a:pt x="875245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99120" y="4876063"/>
              <a:ext cx="1073150" cy="962660"/>
            </a:xfrm>
            <a:custGeom>
              <a:avLst/>
              <a:gdLst/>
              <a:ahLst/>
              <a:cxnLst/>
              <a:rect l="l" t="t" r="r" b="b"/>
              <a:pathLst>
                <a:path w="1073150" h="962660">
                  <a:moveTo>
                    <a:pt x="521703" y="354660"/>
                  </a:moveTo>
                  <a:lnTo>
                    <a:pt x="518147" y="316280"/>
                  </a:lnTo>
                  <a:lnTo>
                    <a:pt x="489864" y="247992"/>
                  </a:lnTo>
                  <a:lnTo>
                    <a:pt x="465213" y="218325"/>
                  </a:lnTo>
                  <a:lnTo>
                    <a:pt x="435559" y="193700"/>
                  </a:lnTo>
                  <a:lnTo>
                    <a:pt x="367271" y="165404"/>
                  </a:lnTo>
                  <a:lnTo>
                    <a:pt x="328891" y="161848"/>
                  </a:lnTo>
                  <a:lnTo>
                    <a:pt x="290512" y="165404"/>
                  </a:lnTo>
                  <a:lnTo>
                    <a:pt x="222237" y="193700"/>
                  </a:lnTo>
                  <a:lnTo>
                    <a:pt x="192570" y="218338"/>
                  </a:lnTo>
                  <a:lnTo>
                    <a:pt x="167932" y="248005"/>
                  </a:lnTo>
                  <a:lnTo>
                    <a:pt x="139636" y="316280"/>
                  </a:lnTo>
                  <a:lnTo>
                    <a:pt x="136080" y="354660"/>
                  </a:lnTo>
                  <a:lnTo>
                    <a:pt x="139636" y="393039"/>
                  </a:lnTo>
                  <a:lnTo>
                    <a:pt x="167932" y="461327"/>
                  </a:lnTo>
                  <a:lnTo>
                    <a:pt x="192570" y="490994"/>
                  </a:lnTo>
                  <a:lnTo>
                    <a:pt x="222237" y="515632"/>
                  </a:lnTo>
                  <a:lnTo>
                    <a:pt x="290525" y="543915"/>
                  </a:lnTo>
                  <a:lnTo>
                    <a:pt x="328891" y="547471"/>
                  </a:lnTo>
                  <a:lnTo>
                    <a:pt x="367271" y="543915"/>
                  </a:lnTo>
                  <a:lnTo>
                    <a:pt x="435559" y="515632"/>
                  </a:lnTo>
                  <a:lnTo>
                    <a:pt x="465226" y="490982"/>
                  </a:lnTo>
                  <a:lnTo>
                    <a:pt x="489864" y="461327"/>
                  </a:lnTo>
                  <a:lnTo>
                    <a:pt x="518147" y="393039"/>
                  </a:lnTo>
                  <a:lnTo>
                    <a:pt x="521703" y="354660"/>
                  </a:lnTo>
                  <a:close/>
                </a:path>
                <a:path w="1073150" h="962660">
                  <a:moveTo>
                    <a:pt x="667880" y="824712"/>
                  </a:moveTo>
                  <a:lnTo>
                    <a:pt x="666267" y="777430"/>
                  </a:lnTo>
                  <a:lnTo>
                    <a:pt x="659777" y="726846"/>
                  </a:lnTo>
                  <a:lnTo>
                    <a:pt x="650951" y="687984"/>
                  </a:lnTo>
                  <a:lnTo>
                    <a:pt x="638213" y="651941"/>
                  </a:lnTo>
                  <a:lnTo>
                    <a:pt x="619379" y="617029"/>
                  </a:lnTo>
                  <a:lnTo>
                    <a:pt x="594906" y="587476"/>
                  </a:lnTo>
                  <a:lnTo>
                    <a:pt x="562381" y="564730"/>
                  </a:lnTo>
                  <a:lnTo>
                    <a:pt x="521931" y="551180"/>
                  </a:lnTo>
                  <a:lnTo>
                    <a:pt x="491807" y="548551"/>
                  </a:lnTo>
                  <a:lnTo>
                    <a:pt x="485609" y="549224"/>
                  </a:lnTo>
                  <a:lnTo>
                    <a:pt x="478802" y="551472"/>
                  </a:lnTo>
                  <a:lnTo>
                    <a:pt x="470662" y="555574"/>
                  </a:lnTo>
                  <a:lnTo>
                    <a:pt x="427824" y="582891"/>
                  </a:lnTo>
                  <a:lnTo>
                    <a:pt x="419265" y="587819"/>
                  </a:lnTo>
                  <a:lnTo>
                    <a:pt x="372706" y="605129"/>
                  </a:lnTo>
                  <a:lnTo>
                    <a:pt x="333921" y="609854"/>
                  </a:lnTo>
                  <a:lnTo>
                    <a:pt x="321030" y="609320"/>
                  </a:lnTo>
                  <a:lnTo>
                    <a:pt x="282257" y="601497"/>
                  </a:lnTo>
                  <a:lnTo>
                    <a:pt x="240042" y="582891"/>
                  </a:lnTo>
                  <a:lnTo>
                    <a:pt x="207365" y="561835"/>
                  </a:lnTo>
                  <a:lnTo>
                    <a:pt x="197192" y="555561"/>
                  </a:lnTo>
                  <a:lnTo>
                    <a:pt x="189052" y="551459"/>
                  </a:lnTo>
                  <a:lnTo>
                    <a:pt x="182245" y="549224"/>
                  </a:lnTo>
                  <a:lnTo>
                    <a:pt x="176034" y="548551"/>
                  </a:lnTo>
                  <a:lnTo>
                    <a:pt x="160693" y="549211"/>
                  </a:lnTo>
                  <a:lnTo>
                    <a:pt x="118237" y="559028"/>
                  </a:lnTo>
                  <a:lnTo>
                    <a:pt x="82804" y="578980"/>
                  </a:lnTo>
                  <a:lnTo>
                    <a:pt x="56108" y="606336"/>
                  </a:lnTo>
                  <a:lnTo>
                    <a:pt x="35217" y="640143"/>
                  </a:lnTo>
                  <a:lnTo>
                    <a:pt x="20510" y="675995"/>
                  </a:lnTo>
                  <a:lnTo>
                    <a:pt x="10693" y="713460"/>
                  </a:lnTo>
                  <a:lnTo>
                    <a:pt x="4038" y="753008"/>
                  </a:lnTo>
                  <a:lnTo>
                    <a:pt x="406" y="800798"/>
                  </a:lnTo>
                  <a:lnTo>
                    <a:pt x="0" y="824725"/>
                  </a:lnTo>
                  <a:lnTo>
                    <a:pt x="2489" y="854557"/>
                  </a:lnTo>
                  <a:lnTo>
                    <a:pt x="22263" y="904925"/>
                  </a:lnTo>
                  <a:lnTo>
                    <a:pt x="60439" y="941463"/>
                  </a:lnTo>
                  <a:lnTo>
                    <a:pt x="111391" y="960056"/>
                  </a:lnTo>
                  <a:lnTo>
                    <a:pt x="141211" y="962393"/>
                  </a:lnTo>
                  <a:lnTo>
                    <a:pt x="526669" y="962393"/>
                  </a:lnTo>
                  <a:lnTo>
                    <a:pt x="583450" y="953071"/>
                  </a:lnTo>
                  <a:lnTo>
                    <a:pt x="628396" y="925283"/>
                  </a:lnTo>
                  <a:lnTo>
                    <a:pt x="657974" y="881329"/>
                  </a:lnTo>
                  <a:lnTo>
                    <a:pt x="665403" y="854557"/>
                  </a:lnTo>
                  <a:lnTo>
                    <a:pt x="667880" y="824712"/>
                  </a:lnTo>
                  <a:close/>
                </a:path>
                <a:path w="1073150" h="962660">
                  <a:moveTo>
                    <a:pt x="1072654" y="35661"/>
                  </a:moveTo>
                  <a:lnTo>
                    <a:pt x="1069848" y="21780"/>
                  </a:lnTo>
                  <a:lnTo>
                    <a:pt x="1062202" y="10452"/>
                  </a:lnTo>
                  <a:lnTo>
                    <a:pt x="1050874" y="2806"/>
                  </a:lnTo>
                  <a:lnTo>
                    <a:pt x="1036993" y="0"/>
                  </a:lnTo>
                  <a:lnTo>
                    <a:pt x="609053" y="0"/>
                  </a:lnTo>
                  <a:lnTo>
                    <a:pt x="595172" y="2806"/>
                  </a:lnTo>
                  <a:lnTo>
                    <a:pt x="583844" y="10452"/>
                  </a:lnTo>
                  <a:lnTo>
                    <a:pt x="576199" y="21780"/>
                  </a:lnTo>
                  <a:lnTo>
                    <a:pt x="573392" y="35661"/>
                  </a:lnTo>
                  <a:lnTo>
                    <a:pt x="573392" y="320954"/>
                  </a:lnTo>
                  <a:lnTo>
                    <a:pt x="576199" y="334835"/>
                  </a:lnTo>
                  <a:lnTo>
                    <a:pt x="583844" y="346163"/>
                  </a:lnTo>
                  <a:lnTo>
                    <a:pt x="595172" y="353809"/>
                  </a:lnTo>
                  <a:lnTo>
                    <a:pt x="609053" y="356616"/>
                  </a:lnTo>
                  <a:lnTo>
                    <a:pt x="644715" y="356616"/>
                  </a:lnTo>
                  <a:lnTo>
                    <a:pt x="644715" y="463600"/>
                  </a:lnTo>
                  <a:lnTo>
                    <a:pt x="666750" y="496557"/>
                  </a:lnTo>
                  <a:lnTo>
                    <a:pt x="675817" y="499262"/>
                  </a:lnTo>
                  <a:lnTo>
                    <a:pt x="680377" y="499262"/>
                  </a:lnTo>
                  <a:lnTo>
                    <a:pt x="837793" y="356616"/>
                  </a:lnTo>
                  <a:lnTo>
                    <a:pt x="1036993" y="356616"/>
                  </a:lnTo>
                  <a:lnTo>
                    <a:pt x="1050874" y="353809"/>
                  </a:lnTo>
                  <a:lnTo>
                    <a:pt x="1062202" y="346163"/>
                  </a:lnTo>
                  <a:lnTo>
                    <a:pt x="1069848" y="334835"/>
                  </a:lnTo>
                  <a:lnTo>
                    <a:pt x="1072654" y="320954"/>
                  </a:lnTo>
                  <a:lnTo>
                    <a:pt x="1072654" y="356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>
            <a:grpSpLocks noGrp="1" noUngrp="1" noRot="1" noMove="1" noResize="1"/>
          </p:cNvGrpSpPr>
          <p:nvPr/>
        </p:nvGrpSpPr>
        <p:grpSpPr>
          <a:xfrm>
            <a:off x="720003" y="1764017"/>
            <a:ext cx="1750695" cy="1750695"/>
            <a:chOff x="720003" y="1764017"/>
            <a:chExt cx="1750695" cy="1750695"/>
          </a:xfrm>
        </p:grpSpPr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0003" y="1764017"/>
              <a:ext cx="1750695" cy="1750695"/>
            </a:xfrm>
            <a:custGeom>
              <a:avLst/>
              <a:gdLst/>
              <a:ahLst/>
              <a:cxnLst/>
              <a:rect l="l" t="t" r="r" b="b"/>
              <a:pathLst>
                <a:path w="1750695" h="1750695">
                  <a:moveTo>
                    <a:pt x="875245" y="0"/>
                  </a:moveTo>
                  <a:lnTo>
                    <a:pt x="827223" y="1295"/>
                  </a:lnTo>
                  <a:lnTo>
                    <a:pt x="779877" y="5135"/>
                  </a:lnTo>
                  <a:lnTo>
                    <a:pt x="733275" y="11455"/>
                  </a:lnTo>
                  <a:lnTo>
                    <a:pt x="687484" y="20187"/>
                  </a:lnTo>
                  <a:lnTo>
                    <a:pt x="642570" y="31264"/>
                  </a:lnTo>
                  <a:lnTo>
                    <a:pt x="598599" y="44620"/>
                  </a:lnTo>
                  <a:lnTo>
                    <a:pt x="555639" y="60188"/>
                  </a:lnTo>
                  <a:lnTo>
                    <a:pt x="513757" y="77901"/>
                  </a:lnTo>
                  <a:lnTo>
                    <a:pt x="473018" y="97692"/>
                  </a:lnTo>
                  <a:lnTo>
                    <a:pt x="433491" y="119496"/>
                  </a:lnTo>
                  <a:lnTo>
                    <a:pt x="395241" y="143244"/>
                  </a:lnTo>
                  <a:lnTo>
                    <a:pt x="358335" y="168870"/>
                  </a:lnTo>
                  <a:lnTo>
                    <a:pt x="322841" y="196309"/>
                  </a:lnTo>
                  <a:lnTo>
                    <a:pt x="288824" y="225491"/>
                  </a:lnTo>
                  <a:lnTo>
                    <a:pt x="256352" y="256352"/>
                  </a:lnTo>
                  <a:lnTo>
                    <a:pt x="225491" y="288824"/>
                  </a:lnTo>
                  <a:lnTo>
                    <a:pt x="196309" y="322841"/>
                  </a:lnTo>
                  <a:lnTo>
                    <a:pt x="168870" y="358335"/>
                  </a:lnTo>
                  <a:lnTo>
                    <a:pt x="143244" y="395241"/>
                  </a:lnTo>
                  <a:lnTo>
                    <a:pt x="119496" y="433491"/>
                  </a:lnTo>
                  <a:lnTo>
                    <a:pt x="97692" y="473018"/>
                  </a:lnTo>
                  <a:lnTo>
                    <a:pt x="77901" y="513757"/>
                  </a:lnTo>
                  <a:lnTo>
                    <a:pt x="60188" y="555639"/>
                  </a:lnTo>
                  <a:lnTo>
                    <a:pt x="44620" y="598599"/>
                  </a:lnTo>
                  <a:lnTo>
                    <a:pt x="31264" y="642570"/>
                  </a:lnTo>
                  <a:lnTo>
                    <a:pt x="20187" y="687484"/>
                  </a:lnTo>
                  <a:lnTo>
                    <a:pt x="11455" y="733275"/>
                  </a:lnTo>
                  <a:lnTo>
                    <a:pt x="5135" y="779877"/>
                  </a:lnTo>
                  <a:lnTo>
                    <a:pt x="1295" y="827223"/>
                  </a:lnTo>
                  <a:lnTo>
                    <a:pt x="0" y="875245"/>
                  </a:lnTo>
                  <a:lnTo>
                    <a:pt x="1295" y="923268"/>
                  </a:lnTo>
                  <a:lnTo>
                    <a:pt x="5135" y="970614"/>
                  </a:lnTo>
                  <a:lnTo>
                    <a:pt x="11455" y="1017215"/>
                  </a:lnTo>
                  <a:lnTo>
                    <a:pt x="20187" y="1063007"/>
                  </a:lnTo>
                  <a:lnTo>
                    <a:pt x="31264" y="1107921"/>
                  </a:lnTo>
                  <a:lnTo>
                    <a:pt x="44620" y="1151892"/>
                  </a:lnTo>
                  <a:lnTo>
                    <a:pt x="60188" y="1194852"/>
                  </a:lnTo>
                  <a:lnTo>
                    <a:pt x="77901" y="1236734"/>
                  </a:lnTo>
                  <a:lnTo>
                    <a:pt x="97692" y="1277472"/>
                  </a:lnTo>
                  <a:lnTo>
                    <a:pt x="119496" y="1317000"/>
                  </a:lnTo>
                  <a:lnTo>
                    <a:pt x="143244" y="1355250"/>
                  </a:lnTo>
                  <a:lnTo>
                    <a:pt x="168870" y="1392155"/>
                  </a:lnTo>
                  <a:lnTo>
                    <a:pt x="196309" y="1427650"/>
                  </a:lnTo>
                  <a:lnTo>
                    <a:pt x="225491" y="1461666"/>
                  </a:lnTo>
                  <a:lnTo>
                    <a:pt x="256352" y="1494139"/>
                  </a:lnTo>
                  <a:lnTo>
                    <a:pt x="288824" y="1524999"/>
                  </a:lnTo>
                  <a:lnTo>
                    <a:pt x="322841" y="1554182"/>
                  </a:lnTo>
                  <a:lnTo>
                    <a:pt x="358335" y="1581620"/>
                  </a:lnTo>
                  <a:lnTo>
                    <a:pt x="395241" y="1607247"/>
                  </a:lnTo>
                  <a:lnTo>
                    <a:pt x="433491" y="1630995"/>
                  </a:lnTo>
                  <a:lnTo>
                    <a:pt x="473018" y="1652798"/>
                  </a:lnTo>
                  <a:lnTo>
                    <a:pt x="513757" y="1672590"/>
                  </a:lnTo>
                  <a:lnTo>
                    <a:pt x="555639" y="1690303"/>
                  </a:lnTo>
                  <a:lnTo>
                    <a:pt x="598599" y="1705871"/>
                  </a:lnTo>
                  <a:lnTo>
                    <a:pt x="642570" y="1719227"/>
                  </a:lnTo>
                  <a:lnTo>
                    <a:pt x="687484" y="1730304"/>
                  </a:lnTo>
                  <a:lnTo>
                    <a:pt x="733275" y="1739036"/>
                  </a:lnTo>
                  <a:lnTo>
                    <a:pt x="779877" y="1745356"/>
                  </a:lnTo>
                  <a:lnTo>
                    <a:pt x="827223" y="1749196"/>
                  </a:lnTo>
                  <a:lnTo>
                    <a:pt x="875245" y="1750491"/>
                  </a:lnTo>
                  <a:lnTo>
                    <a:pt x="923268" y="1749196"/>
                  </a:lnTo>
                  <a:lnTo>
                    <a:pt x="970614" y="1745356"/>
                  </a:lnTo>
                  <a:lnTo>
                    <a:pt x="1017215" y="1739036"/>
                  </a:lnTo>
                  <a:lnTo>
                    <a:pt x="1063007" y="1730304"/>
                  </a:lnTo>
                  <a:lnTo>
                    <a:pt x="1107921" y="1719227"/>
                  </a:lnTo>
                  <a:lnTo>
                    <a:pt x="1151892" y="1705871"/>
                  </a:lnTo>
                  <a:lnTo>
                    <a:pt x="1194852" y="1690303"/>
                  </a:lnTo>
                  <a:lnTo>
                    <a:pt x="1236734" y="1672590"/>
                  </a:lnTo>
                  <a:lnTo>
                    <a:pt x="1277472" y="1652798"/>
                  </a:lnTo>
                  <a:lnTo>
                    <a:pt x="1317000" y="1630995"/>
                  </a:lnTo>
                  <a:lnTo>
                    <a:pt x="1355250" y="1607247"/>
                  </a:lnTo>
                  <a:lnTo>
                    <a:pt x="1392155" y="1581620"/>
                  </a:lnTo>
                  <a:lnTo>
                    <a:pt x="1427650" y="1554182"/>
                  </a:lnTo>
                  <a:lnTo>
                    <a:pt x="1461666" y="1524999"/>
                  </a:lnTo>
                  <a:lnTo>
                    <a:pt x="1494139" y="1494139"/>
                  </a:lnTo>
                  <a:lnTo>
                    <a:pt x="1524999" y="1461666"/>
                  </a:lnTo>
                  <a:lnTo>
                    <a:pt x="1554182" y="1427650"/>
                  </a:lnTo>
                  <a:lnTo>
                    <a:pt x="1581620" y="1392155"/>
                  </a:lnTo>
                  <a:lnTo>
                    <a:pt x="1607247" y="1355250"/>
                  </a:lnTo>
                  <a:lnTo>
                    <a:pt x="1630995" y="1317000"/>
                  </a:lnTo>
                  <a:lnTo>
                    <a:pt x="1652798" y="1277472"/>
                  </a:lnTo>
                  <a:lnTo>
                    <a:pt x="1672590" y="1236734"/>
                  </a:lnTo>
                  <a:lnTo>
                    <a:pt x="1690303" y="1194852"/>
                  </a:lnTo>
                  <a:lnTo>
                    <a:pt x="1705871" y="1151892"/>
                  </a:lnTo>
                  <a:lnTo>
                    <a:pt x="1719227" y="1107921"/>
                  </a:lnTo>
                  <a:lnTo>
                    <a:pt x="1730304" y="1063007"/>
                  </a:lnTo>
                  <a:lnTo>
                    <a:pt x="1739036" y="1017215"/>
                  </a:lnTo>
                  <a:lnTo>
                    <a:pt x="1745356" y="970614"/>
                  </a:lnTo>
                  <a:lnTo>
                    <a:pt x="1749196" y="923268"/>
                  </a:lnTo>
                  <a:lnTo>
                    <a:pt x="1750491" y="875245"/>
                  </a:lnTo>
                  <a:lnTo>
                    <a:pt x="1749196" y="827223"/>
                  </a:lnTo>
                  <a:lnTo>
                    <a:pt x="1745356" y="779877"/>
                  </a:lnTo>
                  <a:lnTo>
                    <a:pt x="1739036" y="733275"/>
                  </a:lnTo>
                  <a:lnTo>
                    <a:pt x="1730304" y="687484"/>
                  </a:lnTo>
                  <a:lnTo>
                    <a:pt x="1719227" y="642570"/>
                  </a:lnTo>
                  <a:lnTo>
                    <a:pt x="1705871" y="598599"/>
                  </a:lnTo>
                  <a:lnTo>
                    <a:pt x="1690303" y="555639"/>
                  </a:lnTo>
                  <a:lnTo>
                    <a:pt x="1672590" y="513757"/>
                  </a:lnTo>
                  <a:lnTo>
                    <a:pt x="1652798" y="473018"/>
                  </a:lnTo>
                  <a:lnTo>
                    <a:pt x="1630995" y="433491"/>
                  </a:lnTo>
                  <a:lnTo>
                    <a:pt x="1607247" y="395241"/>
                  </a:lnTo>
                  <a:lnTo>
                    <a:pt x="1581620" y="358335"/>
                  </a:lnTo>
                  <a:lnTo>
                    <a:pt x="1554182" y="322841"/>
                  </a:lnTo>
                  <a:lnTo>
                    <a:pt x="1524999" y="288824"/>
                  </a:lnTo>
                  <a:lnTo>
                    <a:pt x="1494139" y="256352"/>
                  </a:lnTo>
                  <a:lnTo>
                    <a:pt x="1461666" y="225491"/>
                  </a:lnTo>
                  <a:lnTo>
                    <a:pt x="1427650" y="196309"/>
                  </a:lnTo>
                  <a:lnTo>
                    <a:pt x="1392155" y="168870"/>
                  </a:lnTo>
                  <a:lnTo>
                    <a:pt x="1355250" y="143244"/>
                  </a:lnTo>
                  <a:lnTo>
                    <a:pt x="1317000" y="119496"/>
                  </a:lnTo>
                  <a:lnTo>
                    <a:pt x="1277472" y="97692"/>
                  </a:lnTo>
                  <a:lnTo>
                    <a:pt x="1236734" y="77901"/>
                  </a:lnTo>
                  <a:lnTo>
                    <a:pt x="1194852" y="60188"/>
                  </a:lnTo>
                  <a:lnTo>
                    <a:pt x="1151892" y="44620"/>
                  </a:lnTo>
                  <a:lnTo>
                    <a:pt x="1107921" y="31264"/>
                  </a:lnTo>
                  <a:lnTo>
                    <a:pt x="1063007" y="20187"/>
                  </a:lnTo>
                  <a:lnTo>
                    <a:pt x="1017215" y="11455"/>
                  </a:lnTo>
                  <a:lnTo>
                    <a:pt x="970614" y="5135"/>
                  </a:lnTo>
                  <a:lnTo>
                    <a:pt x="923268" y="1295"/>
                  </a:lnTo>
                  <a:lnTo>
                    <a:pt x="875245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8380" y="2133631"/>
              <a:ext cx="819785" cy="970915"/>
            </a:xfrm>
            <a:custGeom>
              <a:avLst/>
              <a:gdLst/>
              <a:ahLst/>
              <a:cxnLst/>
              <a:rect l="l" t="t" r="r" b="b"/>
              <a:pathLst>
                <a:path w="819785" h="970914">
                  <a:moveTo>
                    <a:pt x="118427" y="0"/>
                  </a:moveTo>
                  <a:lnTo>
                    <a:pt x="72073" y="9496"/>
                  </a:lnTo>
                  <a:lnTo>
                    <a:pt x="34458" y="35191"/>
                  </a:lnTo>
                  <a:lnTo>
                    <a:pt x="9220" y="72898"/>
                  </a:lnTo>
                  <a:lnTo>
                    <a:pt x="0" y="118427"/>
                  </a:lnTo>
                  <a:lnTo>
                    <a:pt x="0" y="852297"/>
                  </a:lnTo>
                  <a:lnTo>
                    <a:pt x="9494" y="898653"/>
                  </a:lnTo>
                  <a:lnTo>
                    <a:pt x="35186" y="936272"/>
                  </a:lnTo>
                  <a:lnTo>
                    <a:pt x="72893" y="961514"/>
                  </a:lnTo>
                  <a:lnTo>
                    <a:pt x="118427" y="970737"/>
                  </a:lnTo>
                  <a:lnTo>
                    <a:pt x="700862" y="970737"/>
                  </a:lnTo>
                  <a:lnTo>
                    <a:pt x="747216" y="961240"/>
                  </a:lnTo>
                  <a:lnTo>
                    <a:pt x="784831" y="935543"/>
                  </a:lnTo>
                  <a:lnTo>
                    <a:pt x="810068" y="897833"/>
                  </a:lnTo>
                  <a:lnTo>
                    <a:pt x="819289" y="852297"/>
                  </a:lnTo>
                  <a:lnTo>
                    <a:pt x="819289" y="827062"/>
                  </a:lnTo>
                  <a:lnTo>
                    <a:pt x="209676" y="827062"/>
                  </a:lnTo>
                  <a:lnTo>
                    <a:pt x="202969" y="826333"/>
                  </a:lnTo>
                  <a:lnTo>
                    <a:pt x="169422" y="799397"/>
                  </a:lnTo>
                  <a:lnTo>
                    <a:pt x="143999" y="767363"/>
                  </a:lnTo>
                  <a:lnTo>
                    <a:pt x="121097" y="730322"/>
                  </a:lnTo>
                  <a:lnTo>
                    <a:pt x="120370" y="722223"/>
                  </a:lnTo>
                  <a:lnTo>
                    <a:pt x="121097" y="714974"/>
                  </a:lnTo>
                  <a:lnTo>
                    <a:pt x="151674" y="684126"/>
                  </a:lnTo>
                  <a:lnTo>
                    <a:pt x="159194" y="683399"/>
                  </a:lnTo>
                  <a:lnTo>
                    <a:pt x="262801" y="683399"/>
                  </a:lnTo>
                  <a:lnTo>
                    <a:pt x="271981" y="674844"/>
                  </a:lnTo>
                  <a:lnTo>
                    <a:pt x="291211" y="656221"/>
                  </a:lnTo>
                  <a:lnTo>
                    <a:pt x="304074" y="647756"/>
                  </a:lnTo>
                  <a:lnTo>
                    <a:pt x="318395" y="645296"/>
                  </a:lnTo>
                  <a:lnTo>
                    <a:pt x="819289" y="645296"/>
                  </a:lnTo>
                  <a:lnTo>
                    <a:pt x="819289" y="627087"/>
                  </a:lnTo>
                  <a:lnTo>
                    <a:pt x="211620" y="627087"/>
                  </a:lnTo>
                  <a:lnTo>
                    <a:pt x="171360" y="599428"/>
                  </a:lnTo>
                  <a:lnTo>
                    <a:pt x="145942" y="567391"/>
                  </a:lnTo>
                  <a:lnTo>
                    <a:pt x="123313" y="531446"/>
                  </a:lnTo>
                  <a:lnTo>
                    <a:pt x="122313" y="524192"/>
                  </a:lnTo>
                  <a:lnTo>
                    <a:pt x="123040" y="516945"/>
                  </a:lnTo>
                  <a:lnTo>
                    <a:pt x="153615" y="486097"/>
                  </a:lnTo>
                  <a:lnTo>
                    <a:pt x="161137" y="485368"/>
                  </a:lnTo>
                  <a:lnTo>
                    <a:pt x="264743" y="485368"/>
                  </a:lnTo>
                  <a:lnTo>
                    <a:pt x="273924" y="476813"/>
                  </a:lnTo>
                  <a:lnTo>
                    <a:pt x="293154" y="458190"/>
                  </a:lnTo>
                  <a:lnTo>
                    <a:pt x="306017" y="449727"/>
                  </a:lnTo>
                  <a:lnTo>
                    <a:pt x="320338" y="447270"/>
                  </a:lnTo>
                  <a:lnTo>
                    <a:pt x="819289" y="447270"/>
                  </a:lnTo>
                  <a:lnTo>
                    <a:pt x="819289" y="407708"/>
                  </a:lnTo>
                  <a:lnTo>
                    <a:pt x="211620" y="407708"/>
                  </a:lnTo>
                  <a:lnTo>
                    <a:pt x="204912" y="406979"/>
                  </a:lnTo>
                  <a:lnTo>
                    <a:pt x="171360" y="380043"/>
                  </a:lnTo>
                  <a:lnTo>
                    <a:pt x="145942" y="348009"/>
                  </a:lnTo>
                  <a:lnTo>
                    <a:pt x="133959" y="331990"/>
                  </a:lnTo>
                  <a:lnTo>
                    <a:pt x="127737" y="324984"/>
                  </a:lnTo>
                  <a:lnTo>
                    <a:pt x="123521" y="318158"/>
                  </a:lnTo>
                  <a:lnTo>
                    <a:pt x="121127" y="310968"/>
                  </a:lnTo>
                  <a:lnTo>
                    <a:pt x="120370" y="302869"/>
                  </a:lnTo>
                  <a:lnTo>
                    <a:pt x="121097" y="295620"/>
                  </a:lnTo>
                  <a:lnTo>
                    <a:pt x="151674" y="264772"/>
                  </a:lnTo>
                  <a:lnTo>
                    <a:pt x="159194" y="264045"/>
                  </a:lnTo>
                  <a:lnTo>
                    <a:pt x="262795" y="264045"/>
                  </a:lnTo>
                  <a:lnTo>
                    <a:pt x="271981" y="255484"/>
                  </a:lnTo>
                  <a:lnTo>
                    <a:pt x="291211" y="236855"/>
                  </a:lnTo>
                  <a:lnTo>
                    <a:pt x="304104" y="228118"/>
                  </a:lnTo>
                  <a:lnTo>
                    <a:pt x="318638" y="225205"/>
                  </a:lnTo>
                  <a:lnTo>
                    <a:pt x="819289" y="225205"/>
                  </a:lnTo>
                  <a:lnTo>
                    <a:pt x="819289" y="120370"/>
                  </a:lnTo>
                  <a:lnTo>
                    <a:pt x="812011" y="74021"/>
                  </a:lnTo>
                  <a:lnTo>
                    <a:pt x="787260" y="36406"/>
                  </a:lnTo>
                  <a:lnTo>
                    <a:pt x="749402" y="11165"/>
                  </a:lnTo>
                  <a:lnTo>
                    <a:pt x="702805" y="1943"/>
                  </a:lnTo>
                  <a:lnTo>
                    <a:pt x="118427" y="0"/>
                  </a:lnTo>
                  <a:close/>
                </a:path>
                <a:path w="819785" h="970914">
                  <a:moveTo>
                    <a:pt x="819289" y="645296"/>
                  </a:moveTo>
                  <a:lnTo>
                    <a:pt x="318395" y="645296"/>
                  </a:lnTo>
                  <a:lnTo>
                    <a:pt x="332716" y="648299"/>
                  </a:lnTo>
                  <a:lnTo>
                    <a:pt x="345579" y="656221"/>
                  </a:lnTo>
                  <a:lnTo>
                    <a:pt x="354316" y="668536"/>
                  </a:lnTo>
                  <a:lnTo>
                    <a:pt x="357228" y="683399"/>
                  </a:lnTo>
                  <a:lnTo>
                    <a:pt x="354316" y="698262"/>
                  </a:lnTo>
                  <a:lnTo>
                    <a:pt x="345579" y="710577"/>
                  </a:lnTo>
                  <a:lnTo>
                    <a:pt x="341693" y="714463"/>
                  </a:lnTo>
                  <a:lnTo>
                    <a:pt x="335864" y="718337"/>
                  </a:lnTo>
                  <a:lnTo>
                    <a:pt x="331990" y="724166"/>
                  </a:lnTo>
                  <a:lnTo>
                    <a:pt x="308388" y="747161"/>
                  </a:lnTo>
                  <a:lnTo>
                    <a:pt x="260456" y="792421"/>
                  </a:lnTo>
                  <a:lnTo>
                    <a:pt x="236854" y="815416"/>
                  </a:lnTo>
                  <a:lnTo>
                    <a:pt x="230693" y="820509"/>
                  </a:lnTo>
                  <a:lnTo>
                    <a:pt x="223989" y="824149"/>
                  </a:lnTo>
                  <a:lnTo>
                    <a:pt x="216923" y="826333"/>
                  </a:lnTo>
                  <a:lnTo>
                    <a:pt x="209676" y="827062"/>
                  </a:lnTo>
                  <a:lnTo>
                    <a:pt x="819289" y="827062"/>
                  </a:lnTo>
                  <a:lnTo>
                    <a:pt x="819289" y="774649"/>
                  </a:lnTo>
                  <a:lnTo>
                    <a:pt x="411581" y="774649"/>
                  </a:lnTo>
                  <a:lnTo>
                    <a:pt x="396508" y="771584"/>
                  </a:lnTo>
                  <a:lnTo>
                    <a:pt x="384163" y="763241"/>
                  </a:lnTo>
                  <a:lnTo>
                    <a:pt x="375821" y="750892"/>
                  </a:lnTo>
                  <a:lnTo>
                    <a:pt x="372757" y="735812"/>
                  </a:lnTo>
                  <a:lnTo>
                    <a:pt x="375981" y="721254"/>
                  </a:lnTo>
                  <a:lnTo>
                    <a:pt x="376095" y="720739"/>
                  </a:lnTo>
                  <a:lnTo>
                    <a:pt x="384892" y="708394"/>
                  </a:lnTo>
                  <a:lnTo>
                    <a:pt x="397328" y="700052"/>
                  </a:lnTo>
                  <a:lnTo>
                    <a:pt x="411581" y="696988"/>
                  </a:lnTo>
                  <a:lnTo>
                    <a:pt x="819289" y="696988"/>
                  </a:lnTo>
                  <a:lnTo>
                    <a:pt x="819289" y="645296"/>
                  </a:lnTo>
                  <a:close/>
                </a:path>
                <a:path w="819785" h="970914">
                  <a:moveTo>
                    <a:pt x="819289" y="696988"/>
                  </a:moveTo>
                  <a:lnTo>
                    <a:pt x="665911" y="696988"/>
                  </a:lnTo>
                  <a:lnTo>
                    <a:pt x="680991" y="700052"/>
                  </a:lnTo>
                  <a:lnTo>
                    <a:pt x="693340" y="708394"/>
                  </a:lnTo>
                  <a:lnTo>
                    <a:pt x="701684" y="720739"/>
                  </a:lnTo>
                  <a:lnTo>
                    <a:pt x="704748" y="735812"/>
                  </a:lnTo>
                  <a:lnTo>
                    <a:pt x="702503" y="750072"/>
                  </a:lnTo>
                  <a:lnTo>
                    <a:pt x="694069" y="762512"/>
                  </a:lnTo>
                  <a:lnTo>
                    <a:pt x="681265" y="771311"/>
                  </a:lnTo>
                  <a:lnTo>
                    <a:pt x="665911" y="774649"/>
                  </a:lnTo>
                  <a:lnTo>
                    <a:pt x="819289" y="774649"/>
                  </a:lnTo>
                  <a:lnTo>
                    <a:pt x="819289" y="696988"/>
                  </a:lnTo>
                  <a:close/>
                </a:path>
                <a:path w="819785" h="970914">
                  <a:moveTo>
                    <a:pt x="262801" y="683399"/>
                  </a:moveTo>
                  <a:lnTo>
                    <a:pt x="159194" y="683399"/>
                  </a:lnTo>
                  <a:lnTo>
                    <a:pt x="166716" y="684126"/>
                  </a:lnTo>
                  <a:lnTo>
                    <a:pt x="174240" y="686308"/>
                  </a:lnTo>
                  <a:lnTo>
                    <a:pt x="181036" y="689946"/>
                  </a:lnTo>
                  <a:lnTo>
                    <a:pt x="186372" y="695045"/>
                  </a:lnTo>
                  <a:lnTo>
                    <a:pt x="193353" y="703780"/>
                  </a:lnTo>
                  <a:lnTo>
                    <a:pt x="206582" y="721254"/>
                  </a:lnTo>
                  <a:lnTo>
                    <a:pt x="213563" y="729996"/>
                  </a:lnTo>
                  <a:lnTo>
                    <a:pt x="232792" y="711366"/>
                  </a:lnTo>
                  <a:lnTo>
                    <a:pt x="262801" y="683399"/>
                  </a:lnTo>
                  <a:close/>
                </a:path>
                <a:path w="819785" h="970914">
                  <a:moveTo>
                    <a:pt x="819289" y="447270"/>
                  </a:moveTo>
                  <a:lnTo>
                    <a:pt x="320338" y="447270"/>
                  </a:lnTo>
                  <a:lnTo>
                    <a:pt x="334659" y="450273"/>
                  </a:lnTo>
                  <a:lnTo>
                    <a:pt x="347522" y="458190"/>
                  </a:lnTo>
                  <a:lnTo>
                    <a:pt x="355166" y="469109"/>
                  </a:lnTo>
                  <a:lnTo>
                    <a:pt x="357714" y="482939"/>
                  </a:lnTo>
                  <a:lnTo>
                    <a:pt x="355251" y="497014"/>
                  </a:lnTo>
                  <a:lnTo>
                    <a:pt x="355166" y="497499"/>
                  </a:lnTo>
                  <a:lnTo>
                    <a:pt x="347522" y="510603"/>
                  </a:lnTo>
                  <a:lnTo>
                    <a:pt x="343636" y="514489"/>
                  </a:lnTo>
                  <a:lnTo>
                    <a:pt x="337807" y="518375"/>
                  </a:lnTo>
                  <a:lnTo>
                    <a:pt x="333933" y="524192"/>
                  </a:lnTo>
                  <a:lnTo>
                    <a:pt x="310332" y="547187"/>
                  </a:lnTo>
                  <a:lnTo>
                    <a:pt x="262399" y="592447"/>
                  </a:lnTo>
                  <a:lnTo>
                    <a:pt x="238798" y="615442"/>
                  </a:lnTo>
                  <a:lnTo>
                    <a:pt x="232637" y="620540"/>
                  </a:lnTo>
                  <a:lnTo>
                    <a:pt x="225932" y="624179"/>
                  </a:lnTo>
                  <a:lnTo>
                    <a:pt x="218867" y="626361"/>
                  </a:lnTo>
                  <a:lnTo>
                    <a:pt x="211620" y="627087"/>
                  </a:lnTo>
                  <a:lnTo>
                    <a:pt x="819289" y="627087"/>
                  </a:lnTo>
                  <a:lnTo>
                    <a:pt x="819289" y="572731"/>
                  </a:lnTo>
                  <a:lnTo>
                    <a:pt x="411581" y="572731"/>
                  </a:lnTo>
                  <a:lnTo>
                    <a:pt x="396782" y="569667"/>
                  </a:lnTo>
                  <a:lnTo>
                    <a:pt x="384892" y="561325"/>
                  </a:lnTo>
                  <a:lnTo>
                    <a:pt x="376641" y="548980"/>
                  </a:lnTo>
                  <a:lnTo>
                    <a:pt x="372757" y="533908"/>
                  </a:lnTo>
                  <a:lnTo>
                    <a:pt x="376095" y="518827"/>
                  </a:lnTo>
                  <a:lnTo>
                    <a:pt x="384892" y="506479"/>
                  </a:lnTo>
                  <a:lnTo>
                    <a:pt x="397328" y="498135"/>
                  </a:lnTo>
                  <a:lnTo>
                    <a:pt x="411581" y="495071"/>
                  </a:lnTo>
                  <a:lnTo>
                    <a:pt x="819289" y="495071"/>
                  </a:lnTo>
                  <a:lnTo>
                    <a:pt x="819289" y="447270"/>
                  </a:lnTo>
                  <a:close/>
                </a:path>
                <a:path w="819785" h="970914">
                  <a:moveTo>
                    <a:pt x="819289" y="495071"/>
                  </a:moveTo>
                  <a:lnTo>
                    <a:pt x="665911" y="495071"/>
                  </a:lnTo>
                  <a:lnTo>
                    <a:pt x="680991" y="498135"/>
                  </a:lnTo>
                  <a:lnTo>
                    <a:pt x="693340" y="506479"/>
                  </a:lnTo>
                  <a:lnTo>
                    <a:pt x="701684" y="518827"/>
                  </a:lnTo>
                  <a:lnTo>
                    <a:pt x="704748" y="533908"/>
                  </a:lnTo>
                  <a:lnTo>
                    <a:pt x="701410" y="548980"/>
                  </a:lnTo>
                  <a:lnTo>
                    <a:pt x="692611" y="561325"/>
                  </a:lnTo>
                  <a:lnTo>
                    <a:pt x="680172" y="569667"/>
                  </a:lnTo>
                  <a:lnTo>
                    <a:pt x="665911" y="572731"/>
                  </a:lnTo>
                  <a:lnTo>
                    <a:pt x="819289" y="572731"/>
                  </a:lnTo>
                  <a:lnTo>
                    <a:pt x="819289" y="495071"/>
                  </a:lnTo>
                  <a:close/>
                </a:path>
                <a:path w="819785" h="970914">
                  <a:moveTo>
                    <a:pt x="264743" y="485368"/>
                  </a:moveTo>
                  <a:lnTo>
                    <a:pt x="161137" y="485368"/>
                  </a:lnTo>
                  <a:lnTo>
                    <a:pt x="168659" y="486097"/>
                  </a:lnTo>
                  <a:lnTo>
                    <a:pt x="176183" y="488281"/>
                  </a:lnTo>
                  <a:lnTo>
                    <a:pt x="182979" y="491921"/>
                  </a:lnTo>
                  <a:lnTo>
                    <a:pt x="188315" y="497014"/>
                  </a:lnTo>
                  <a:lnTo>
                    <a:pt x="195296" y="505750"/>
                  </a:lnTo>
                  <a:lnTo>
                    <a:pt x="208519" y="523228"/>
                  </a:lnTo>
                  <a:lnTo>
                    <a:pt x="215493" y="531964"/>
                  </a:lnTo>
                  <a:lnTo>
                    <a:pt x="234730" y="513334"/>
                  </a:lnTo>
                  <a:lnTo>
                    <a:pt x="264743" y="485368"/>
                  </a:lnTo>
                  <a:close/>
                </a:path>
                <a:path w="819785" h="970914">
                  <a:moveTo>
                    <a:pt x="819289" y="225205"/>
                  </a:moveTo>
                  <a:lnTo>
                    <a:pt x="318638" y="225205"/>
                  </a:lnTo>
                  <a:lnTo>
                    <a:pt x="333535" y="228118"/>
                  </a:lnTo>
                  <a:lnTo>
                    <a:pt x="347522" y="236855"/>
                  </a:lnTo>
                  <a:lnTo>
                    <a:pt x="356259" y="249172"/>
                  </a:lnTo>
                  <a:lnTo>
                    <a:pt x="359170" y="264045"/>
                  </a:lnTo>
                  <a:lnTo>
                    <a:pt x="356289" y="278755"/>
                  </a:lnTo>
                  <a:lnTo>
                    <a:pt x="356259" y="278906"/>
                  </a:lnTo>
                  <a:lnTo>
                    <a:pt x="347522" y="291223"/>
                  </a:lnTo>
                  <a:lnTo>
                    <a:pt x="343636" y="295109"/>
                  </a:lnTo>
                  <a:lnTo>
                    <a:pt x="337807" y="298983"/>
                  </a:lnTo>
                  <a:lnTo>
                    <a:pt x="333933" y="304812"/>
                  </a:lnTo>
                  <a:lnTo>
                    <a:pt x="310332" y="327807"/>
                  </a:lnTo>
                  <a:lnTo>
                    <a:pt x="262399" y="373067"/>
                  </a:lnTo>
                  <a:lnTo>
                    <a:pt x="238798" y="396062"/>
                  </a:lnTo>
                  <a:lnTo>
                    <a:pt x="232637" y="401155"/>
                  </a:lnTo>
                  <a:lnTo>
                    <a:pt x="225932" y="404795"/>
                  </a:lnTo>
                  <a:lnTo>
                    <a:pt x="218867" y="406979"/>
                  </a:lnTo>
                  <a:lnTo>
                    <a:pt x="211620" y="407708"/>
                  </a:lnTo>
                  <a:lnTo>
                    <a:pt x="819289" y="407708"/>
                  </a:lnTo>
                  <a:lnTo>
                    <a:pt x="819289" y="353352"/>
                  </a:lnTo>
                  <a:lnTo>
                    <a:pt x="411581" y="353352"/>
                  </a:lnTo>
                  <a:lnTo>
                    <a:pt x="396508" y="350287"/>
                  </a:lnTo>
                  <a:lnTo>
                    <a:pt x="384163" y="341944"/>
                  </a:lnTo>
                  <a:lnTo>
                    <a:pt x="375821" y="329595"/>
                  </a:lnTo>
                  <a:lnTo>
                    <a:pt x="372757" y="314515"/>
                  </a:lnTo>
                  <a:lnTo>
                    <a:pt x="376095" y="299442"/>
                  </a:lnTo>
                  <a:lnTo>
                    <a:pt x="384892" y="287097"/>
                  </a:lnTo>
                  <a:lnTo>
                    <a:pt x="397328" y="278755"/>
                  </a:lnTo>
                  <a:lnTo>
                    <a:pt x="411581" y="275691"/>
                  </a:lnTo>
                  <a:lnTo>
                    <a:pt x="819289" y="275691"/>
                  </a:lnTo>
                  <a:lnTo>
                    <a:pt x="819289" y="225205"/>
                  </a:lnTo>
                  <a:close/>
                </a:path>
                <a:path w="819785" h="970914">
                  <a:moveTo>
                    <a:pt x="819289" y="275691"/>
                  </a:moveTo>
                  <a:lnTo>
                    <a:pt x="665911" y="275691"/>
                  </a:lnTo>
                  <a:lnTo>
                    <a:pt x="680991" y="278755"/>
                  </a:lnTo>
                  <a:lnTo>
                    <a:pt x="693340" y="287097"/>
                  </a:lnTo>
                  <a:lnTo>
                    <a:pt x="701684" y="299442"/>
                  </a:lnTo>
                  <a:lnTo>
                    <a:pt x="704748" y="314515"/>
                  </a:lnTo>
                  <a:lnTo>
                    <a:pt x="702503" y="329595"/>
                  </a:lnTo>
                  <a:lnTo>
                    <a:pt x="694069" y="341944"/>
                  </a:lnTo>
                  <a:lnTo>
                    <a:pt x="681265" y="350287"/>
                  </a:lnTo>
                  <a:lnTo>
                    <a:pt x="665911" y="353352"/>
                  </a:lnTo>
                  <a:lnTo>
                    <a:pt x="819289" y="353352"/>
                  </a:lnTo>
                  <a:lnTo>
                    <a:pt x="819289" y="275691"/>
                  </a:lnTo>
                  <a:close/>
                </a:path>
                <a:path w="819785" h="970914">
                  <a:moveTo>
                    <a:pt x="262795" y="264045"/>
                  </a:moveTo>
                  <a:lnTo>
                    <a:pt x="159194" y="264045"/>
                  </a:lnTo>
                  <a:lnTo>
                    <a:pt x="166716" y="264772"/>
                  </a:lnTo>
                  <a:lnTo>
                    <a:pt x="174240" y="266954"/>
                  </a:lnTo>
                  <a:lnTo>
                    <a:pt x="181036" y="270592"/>
                  </a:lnTo>
                  <a:lnTo>
                    <a:pt x="186372" y="275691"/>
                  </a:lnTo>
                  <a:lnTo>
                    <a:pt x="193353" y="284426"/>
                  </a:lnTo>
                  <a:lnTo>
                    <a:pt x="206582" y="301894"/>
                  </a:lnTo>
                  <a:lnTo>
                    <a:pt x="213563" y="310629"/>
                  </a:lnTo>
                  <a:lnTo>
                    <a:pt x="232792" y="292006"/>
                  </a:lnTo>
                  <a:lnTo>
                    <a:pt x="262795" y="2640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0025CD65-2171-C010-5EBE-CF56A22672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759" y="667766"/>
            <a:ext cx="3773226" cy="3793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B174DAD-8D19-DF29-FC80-D565FA8C79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492125"/>
            <a:ext cx="6565900" cy="1536700"/>
          </a:xfrm>
          <a:prstGeom prst="rect">
            <a:avLst/>
          </a:prstGeom>
        </p:spPr>
      </p:pic>
      <p:sp>
        <p:nvSpPr>
          <p:cNvPr id="8" name="object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20990" y="2855935"/>
            <a:ext cx="2202180" cy="2998171"/>
          </a:xfrm>
          <a:custGeom>
            <a:avLst/>
            <a:gdLst/>
            <a:ahLst/>
            <a:cxnLst/>
            <a:rect l="l" t="t" r="r" b="b"/>
            <a:pathLst>
              <a:path w="2202179" h="2809240">
                <a:moveTo>
                  <a:pt x="1575003" y="2611056"/>
                </a:moveTo>
                <a:lnTo>
                  <a:pt x="1265402" y="2611056"/>
                </a:lnTo>
                <a:lnTo>
                  <a:pt x="1420202" y="2809062"/>
                </a:lnTo>
                <a:lnTo>
                  <a:pt x="1575003" y="2611056"/>
                </a:lnTo>
                <a:close/>
              </a:path>
              <a:path w="2202179" h="2809240">
                <a:moveTo>
                  <a:pt x="2201595" y="152400"/>
                </a:moveTo>
                <a:lnTo>
                  <a:pt x="2193823" y="104228"/>
                </a:lnTo>
                <a:lnTo>
                  <a:pt x="2172195" y="62395"/>
                </a:lnTo>
                <a:lnTo>
                  <a:pt x="2139200" y="29413"/>
                </a:lnTo>
                <a:lnTo>
                  <a:pt x="2097366" y="7772"/>
                </a:lnTo>
                <a:lnTo>
                  <a:pt x="2049195" y="0"/>
                </a:lnTo>
                <a:lnTo>
                  <a:pt x="152400" y="0"/>
                </a:lnTo>
                <a:lnTo>
                  <a:pt x="104241" y="7772"/>
                </a:lnTo>
                <a:lnTo>
                  <a:pt x="62395" y="29413"/>
                </a:lnTo>
                <a:lnTo>
                  <a:pt x="29413" y="62395"/>
                </a:lnTo>
                <a:lnTo>
                  <a:pt x="7772" y="104228"/>
                </a:lnTo>
                <a:lnTo>
                  <a:pt x="0" y="152400"/>
                </a:lnTo>
                <a:lnTo>
                  <a:pt x="0" y="2458643"/>
                </a:lnTo>
                <a:lnTo>
                  <a:pt x="7772" y="2506815"/>
                </a:lnTo>
                <a:lnTo>
                  <a:pt x="29413" y="2548648"/>
                </a:lnTo>
                <a:lnTo>
                  <a:pt x="62395" y="2581643"/>
                </a:lnTo>
                <a:lnTo>
                  <a:pt x="104241" y="2603271"/>
                </a:lnTo>
                <a:lnTo>
                  <a:pt x="152400" y="2611043"/>
                </a:lnTo>
                <a:lnTo>
                  <a:pt x="2049195" y="2611043"/>
                </a:lnTo>
                <a:lnTo>
                  <a:pt x="2097366" y="2603271"/>
                </a:lnTo>
                <a:lnTo>
                  <a:pt x="2139200" y="2581643"/>
                </a:lnTo>
                <a:lnTo>
                  <a:pt x="2172195" y="2548648"/>
                </a:lnTo>
                <a:lnTo>
                  <a:pt x="2193823" y="2506815"/>
                </a:lnTo>
                <a:lnTo>
                  <a:pt x="2201595" y="2458643"/>
                </a:lnTo>
                <a:lnTo>
                  <a:pt x="2201595" y="152400"/>
                </a:lnTo>
                <a:close/>
              </a:path>
            </a:pathLst>
          </a:custGeom>
          <a:solidFill>
            <a:srgbClr val="D3C6D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grpSp>
        <p:nvGrpSpPr>
          <p:cNvPr id="10" name="object 10"/>
          <p:cNvGrpSpPr>
            <a:grpSpLocks noGrp="1" noUngrp="1" noRot="1" noMove="1" noResize="1"/>
          </p:cNvGrpSpPr>
          <p:nvPr/>
        </p:nvGrpSpPr>
        <p:grpSpPr>
          <a:xfrm>
            <a:off x="8176843" y="6008955"/>
            <a:ext cx="1405890" cy="1567180"/>
            <a:chOff x="8176843" y="6008955"/>
            <a:chExt cx="1405890" cy="1567180"/>
          </a:xfrm>
        </p:grpSpPr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86022" y="7064663"/>
              <a:ext cx="1381125" cy="494030"/>
            </a:xfrm>
            <a:custGeom>
              <a:avLst/>
              <a:gdLst/>
              <a:ahLst/>
              <a:cxnLst/>
              <a:rect l="l" t="t" r="r" b="b"/>
              <a:pathLst>
                <a:path w="1381125" h="494029">
                  <a:moveTo>
                    <a:pt x="1375611" y="493975"/>
                  </a:moveTo>
                  <a:lnTo>
                    <a:pt x="0" y="490640"/>
                  </a:lnTo>
                  <a:lnTo>
                    <a:pt x="2964" y="477314"/>
                  </a:lnTo>
                  <a:lnTo>
                    <a:pt x="11341" y="442865"/>
                  </a:lnTo>
                  <a:lnTo>
                    <a:pt x="24357" y="395588"/>
                  </a:lnTo>
                  <a:lnTo>
                    <a:pt x="41237" y="343775"/>
                  </a:lnTo>
                  <a:lnTo>
                    <a:pt x="59922" y="305685"/>
                  </a:lnTo>
                  <a:lnTo>
                    <a:pt x="85811" y="271361"/>
                  </a:lnTo>
                  <a:lnTo>
                    <a:pt x="118193" y="240561"/>
                  </a:lnTo>
                  <a:lnTo>
                    <a:pt x="156354" y="213045"/>
                  </a:lnTo>
                  <a:lnTo>
                    <a:pt x="199579" y="188571"/>
                  </a:lnTo>
                  <a:lnTo>
                    <a:pt x="241674" y="168928"/>
                  </a:lnTo>
                  <a:lnTo>
                    <a:pt x="289498" y="147659"/>
                  </a:lnTo>
                  <a:lnTo>
                    <a:pt x="339156" y="126203"/>
                  </a:lnTo>
                  <a:lnTo>
                    <a:pt x="460191" y="75091"/>
                  </a:lnTo>
                  <a:lnTo>
                    <a:pt x="499838" y="57030"/>
                  </a:lnTo>
                  <a:lnTo>
                    <a:pt x="545427" y="37125"/>
                  </a:lnTo>
                  <a:lnTo>
                    <a:pt x="593789" y="18743"/>
                  </a:lnTo>
                  <a:lnTo>
                    <a:pt x="641755" y="5246"/>
                  </a:lnTo>
                  <a:lnTo>
                    <a:pt x="686157" y="0"/>
                  </a:lnTo>
                  <a:lnTo>
                    <a:pt x="809871" y="13357"/>
                  </a:lnTo>
                  <a:lnTo>
                    <a:pt x="822782" y="20526"/>
                  </a:lnTo>
                  <a:lnTo>
                    <a:pt x="858731" y="39426"/>
                  </a:lnTo>
                  <a:lnTo>
                    <a:pt x="913544" y="66149"/>
                  </a:lnTo>
                  <a:lnTo>
                    <a:pt x="983045" y="96787"/>
                  </a:lnTo>
                  <a:lnTo>
                    <a:pt x="1034854" y="115947"/>
                  </a:lnTo>
                  <a:lnTo>
                    <a:pt x="1074865" y="129100"/>
                  </a:lnTo>
                  <a:lnTo>
                    <a:pt x="1111074" y="141850"/>
                  </a:lnTo>
                  <a:lnTo>
                    <a:pt x="1151476" y="159805"/>
                  </a:lnTo>
                  <a:lnTo>
                    <a:pt x="1204068" y="188571"/>
                  </a:lnTo>
                  <a:lnTo>
                    <a:pt x="1246665" y="216374"/>
                  </a:lnTo>
                  <a:lnTo>
                    <a:pt x="1276832" y="242731"/>
                  </a:lnTo>
                  <a:lnTo>
                    <a:pt x="1319828" y="309378"/>
                  </a:lnTo>
                  <a:lnTo>
                    <a:pt x="1342631" y="358800"/>
                  </a:lnTo>
                  <a:lnTo>
                    <a:pt x="1367270" y="414417"/>
                  </a:lnTo>
                  <a:lnTo>
                    <a:pt x="1380668" y="469332"/>
                  </a:lnTo>
                  <a:lnTo>
                    <a:pt x="1375611" y="493975"/>
                  </a:lnTo>
                  <a:close/>
                </a:path>
              </a:pathLst>
            </a:custGeom>
            <a:solidFill>
              <a:srgbClr val="FF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04358" y="6196870"/>
              <a:ext cx="721360" cy="1266190"/>
            </a:xfrm>
            <a:custGeom>
              <a:avLst/>
              <a:gdLst/>
              <a:ahLst/>
              <a:cxnLst/>
              <a:rect l="l" t="t" r="r" b="b"/>
              <a:pathLst>
                <a:path w="721359" h="1266190">
                  <a:moveTo>
                    <a:pt x="295191" y="1265831"/>
                  </a:moveTo>
                  <a:lnTo>
                    <a:pt x="262665" y="1264761"/>
                  </a:lnTo>
                  <a:lnTo>
                    <a:pt x="213442" y="1258373"/>
                  </a:lnTo>
                  <a:lnTo>
                    <a:pt x="128657" y="1244944"/>
                  </a:lnTo>
                  <a:lnTo>
                    <a:pt x="133450" y="1223301"/>
                  </a:lnTo>
                  <a:lnTo>
                    <a:pt x="145973" y="1170680"/>
                  </a:lnTo>
                  <a:lnTo>
                    <a:pt x="163444" y="1105542"/>
                  </a:lnTo>
                  <a:lnTo>
                    <a:pt x="183080" y="1046350"/>
                  </a:lnTo>
                  <a:lnTo>
                    <a:pt x="198928" y="1007471"/>
                  </a:lnTo>
                  <a:lnTo>
                    <a:pt x="225062" y="972900"/>
                  </a:lnTo>
                  <a:lnTo>
                    <a:pt x="247409" y="961253"/>
                  </a:lnTo>
                  <a:lnTo>
                    <a:pt x="247409" y="822725"/>
                  </a:lnTo>
                  <a:lnTo>
                    <a:pt x="186874" y="780486"/>
                  </a:lnTo>
                  <a:lnTo>
                    <a:pt x="151748" y="754303"/>
                  </a:lnTo>
                  <a:lnTo>
                    <a:pt x="107628" y="714050"/>
                  </a:lnTo>
                  <a:lnTo>
                    <a:pt x="85771" y="642491"/>
                  </a:lnTo>
                  <a:lnTo>
                    <a:pt x="85204" y="636183"/>
                  </a:lnTo>
                  <a:lnTo>
                    <a:pt x="81235" y="622053"/>
                  </a:lnTo>
                  <a:lnTo>
                    <a:pt x="70460" y="607294"/>
                  </a:lnTo>
                  <a:lnTo>
                    <a:pt x="49478" y="599100"/>
                  </a:lnTo>
                  <a:lnTo>
                    <a:pt x="29407" y="592479"/>
                  </a:lnTo>
                  <a:lnTo>
                    <a:pt x="18766" y="578662"/>
                  </a:lnTo>
                  <a:lnTo>
                    <a:pt x="14000" y="559213"/>
                  </a:lnTo>
                  <a:lnTo>
                    <a:pt x="11554" y="535699"/>
                  </a:lnTo>
                  <a:lnTo>
                    <a:pt x="10436" y="511130"/>
                  </a:lnTo>
                  <a:lnTo>
                    <a:pt x="0" y="165208"/>
                  </a:lnTo>
                  <a:lnTo>
                    <a:pt x="506373" y="0"/>
                  </a:lnTo>
                  <a:lnTo>
                    <a:pt x="720802" y="121817"/>
                  </a:lnTo>
                  <a:lnTo>
                    <a:pt x="720802" y="503980"/>
                  </a:lnTo>
                  <a:lnTo>
                    <a:pt x="705750" y="541741"/>
                  </a:lnTo>
                  <a:lnTo>
                    <a:pt x="652111" y="591702"/>
                  </a:lnTo>
                  <a:lnTo>
                    <a:pt x="640593" y="597024"/>
                  </a:lnTo>
                  <a:lnTo>
                    <a:pt x="630002" y="591702"/>
                  </a:lnTo>
                  <a:lnTo>
                    <a:pt x="615236" y="575737"/>
                  </a:lnTo>
                  <a:lnTo>
                    <a:pt x="615107" y="587551"/>
                  </a:lnTo>
                  <a:lnTo>
                    <a:pt x="611752" y="652484"/>
                  </a:lnTo>
                  <a:lnTo>
                    <a:pt x="600462" y="706953"/>
                  </a:lnTo>
                  <a:lnTo>
                    <a:pt x="579383" y="732823"/>
                  </a:lnTo>
                  <a:lnTo>
                    <a:pt x="560796" y="757656"/>
                  </a:lnTo>
                  <a:lnTo>
                    <a:pt x="542939" y="783992"/>
                  </a:lnTo>
                  <a:lnTo>
                    <a:pt x="529256" y="799375"/>
                  </a:lnTo>
                  <a:lnTo>
                    <a:pt x="512788" y="809749"/>
                  </a:lnTo>
                  <a:lnTo>
                    <a:pt x="486578" y="821057"/>
                  </a:lnTo>
                  <a:lnTo>
                    <a:pt x="486733" y="834774"/>
                  </a:lnTo>
                  <a:lnTo>
                    <a:pt x="490750" y="909771"/>
                  </a:lnTo>
                  <a:lnTo>
                    <a:pt x="496467" y="947895"/>
                  </a:lnTo>
                  <a:lnTo>
                    <a:pt x="526786" y="1000466"/>
                  </a:lnTo>
                  <a:lnTo>
                    <a:pt x="547277" y="1024405"/>
                  </a:lnTo>
                  <a:lnTo>
                    <a:pt x="565757" y="1053037"/>
                  </a:lnTo>
                  <a:lnTo>
                    <a:pt x="577407" y="1080443"/>
                  </a:lnTo>
                  <a:lnTo>
                    <a:pt x="584726" y="1109569"/>
                  </a:lnTo>
                  <a:lnTo>
                    <a:pt x="590805" y="1158405"/>
                  </a:lnTo>
                  <a:lnTo>
                    <a:pt x="598737" y="1244944"/>
                  </a:lnTo>
                  <a:lnTo>
                    <a:pt x="395548" y="1258325"/>
                  </a:lnTo>
                  <a:lnTo>
                    <a:pt x="295191" y="1265831"/>
                  </a:lnTo>
                  <a:close/>
                </a:path>
              </a:pathLst>
            </a:custGeom>
            <a:solidFill>
              <a:srgbClr val="FCD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11568" y="7168130"/>
              <a:ext cx="150495" cy="386080"/>
            </a:xfrm>
            <a:custGeom>
              <a:avLst/>
              <a:gdLst/>
              <a:ahLst/>
              <a:cxnLst/>
              <a:rect l="l" t="t" r="r" b="b"/>
              <a:pathLst>
                <a:path w="150495" h="386079">
                  <a:moveTo>
                    <a:pt x="150100" y="0"/>
                  </a:moveTo>
                  <a:lnTo>
                    <a:pt x="115740" y="43329"/>
                  </a:lnTo>
                  <a:lnTo>
                    <a:pt x="88777" y="87399"/>
                  </a:lnTo>
                  <a:lnTo>
                    <a:pt x="67937" y="131839"/>
                  </a:lnTo>
                  <a:lnTo>
                    <a:pt x="51943" y="176279"/>
                  </a:lnTo>
                  <a:lnTo>
                    <a:pt x="39518" y="220348"/>
                  </a:lnTo>
                  <a:lnTo>
                    <a:pt x="29388" y="263675"/>
                  </a:lnTo>
                  <a:lnTo>
                    <a:pt x="20276" y="305889"/>
                  </a:lnTo>
                  <a:lnTo>
                    <a:pt x="10905" y="346621"/>
                  </a:lnTo>
                  <a:lnTo>
                    <a:pt x="0" y="385498"/>
                  </a:lnTo>
                </a:path>
              </a:pathLst>
            </a:custGeom>
            <a:ln w="28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90961" y="7098040"/>
              <a:ext cx="564515" cy="459105"/>
            </a:xfrm>
            <a:custGeom>
              <a:avLst/>
              <a:gdLst/>
              <a:ahLst/>
              <a:cxnLst/>
              <a:rect l="l" t="t" r="r" b="b"/>
              <a:pathLst>
                <a:path w="564515" h="459104">
                  <a:moveTo>
                    <a:pt x="564109" y="0"/>
                  </a:moveTo>
                  <a:lnTo>
                    <a:pt x="525660" y="20729"/>
                  </a:lnTo>
                  <a:lnTo>
                    <a:pt x="486391" y="39308"/>
                  </a:lnTo>
                  <a:lnTo>
                    <a:pt x="446613" y="56246"/>
                  </a:lnTo>
                  <a:lnTo>
                    <a:pt x="406636" y="72051"/>
                  </a:lnTo>
                  <a:lnTo>
                    <a:pt x="366771" y="87230"/>
                  </a:lnTo>
                  <a:lnTo>
                    <a:pt x="327329" y="102293"/>
                  </a:lnTo>
                  <a:lnTo>
                    <a:pt x="288620" y="117747"/>
                  </a:lnTo>
                  <a:lnTo>
                    <a:pt x="250954" y="134101"/>
                  </a:lnTo>
                  <a:lnTo>
                    <a:pt x="214642" y="151863"/>
                  </a:lnTo>
                  <a:lnTo>
                    <a:pt x="179994" y="171542"/>
                  </a:lnTo>
                  <a:lnTo>
                    <a:pt x="147321" y="193644"/>
                  </a:lnTo>
                  <a:lnTo>
                    <a:pt x="116935" y="218680"/>
                  </a:lnTo>
                  <a:lnTo>
                    <a:pt x="89144" y="247156"/>
                  </a:lnTo>
                  <a:lnTo>
                    <a:pt x="64260" y="279581"/>
                  </a:lnTo>
                  <a:lnTo>
                    <a:pt x="42592" y="316464"/>
                  </a:lnTo>
                  <a:lnTo>
                    <a:pt x="24453" y="358312"/>
                  </a:lnTo>
                  <a:lnTo>
                    <a:pt x="10152" y="405635"/>
                  </a:lnTo>
                  <a:lnTo>
                    <a:pt x="0" y="458939"/>
                  </a:lnTo>
                </a:path>
              </a:pathLst>
            </a:custGeom>
            <a:ln w="282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54455" y="7451834"/>
              <a:ext cx="454025" cy="15240"/>
            </a:xfrm>
            <a:custGeom>
              <a:avLst/>
              <a:gdLst/>
              <a:ahLst/>
              <a:cxnLst/>
              <a:rect l="l" t="t" r="r" b="b"/>
              <a:pathLst>
                <a:path w="454025" h="15240">
                  <a:moveTo>
                    <a:pt x="0" y="0"/>
                  </a:moveTo>
                  <a:lnTo>
                    <a:pt x="46127" y="5549"/>
                  </a:lnTo>
                  <a:lnTo>
                    <a:pt x="95825" y="9904"/>
                  </a:lnTo>
                  <a:lnTo>
                    <a:pt x="148021" y="12981"/>
                  </a:lnTo>
                  <a:lnTo>
                    <a:pt x="201643" y="14698"/>
                  </a:lnTo>
                  <a:lnTo>
                    <a:pt x="255617" y="14972"/>
                  </a:lnTo>
                  <a:lnTo>
                    <a:pt x="308873" y="13722"/>
                  </a:lnTo>
                  <a:lnTo>
                    <a:pt x="360336" y="10865"/>
                  </a:lnTo>
                  <a:lnTo>
                    <a:pt x="408936" y="6318"/>
                  </a:lnTo>
                  <a:lnTo>
                    <a:pt x="453598" y="0"/>
                  </a:lnTo>
                </a:path>
              </a:pathLst>
            </a:custGeom>
            <a:ln w="28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47251" y="7156449"/>
              <a:ext cx="97790" cy="403860"/>
            </a:xfrm>
            <a:custGeom>
              <a:avLst/>
              <a:gdLst/>
              <a:ahLst/>
              <a:cxnLst/>
              <a:rect l="l" t="t" r="r" b="b"/>
              <a:pathLst>
                <a:path w="97790" h="403859">
                  <a:moveTo>
                    <a:pt x="97308" y="0"/>
                  </a:moveTo>
                  <a:lnTo>
                    <a:pt x="68230" y="39616"/>
                  </a:lnTo>
                  <a:lnTo>
                    <a:pt x="47109" y="81445"/>
                  </a:lnTo>
                  <a:lnTo>
                    <a:pt x="32491" y="125100"/>
                  </a:lnTo>
                  <a:lnTo>
                    <a:pt x="22923" y="170198"/>
                  </a:lnTo>
                  <a:lnTo>
                    <a:pt x="16954" y="216354"/>
                  </a:lnTo>
                  <a:lnTo>
                    <a:pt x="13130" y="263182"/>
                  </a:lnTo>
                  <a:lnTo>
                    <a:pt x="9998" y="310299"/>
                  </a:lnTo>
                  <a:lnTo>
                    <a:pt x="6106" y="357319"/>
                  </a:lnTo>
                  <a:lnTo>
                    <a:pt x="0" y="403858"/>
                  </a:lnTo>
                </a:path>
              </a:pathLst>
            </a:custGeom>
            <a:ln w="280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12380" y="7156449"/>
              <a:ext cx="120014" cy="403860"/>
            </a:xfrm>
            <a:custGeom>
              <a:avLst/>
              <a:gdLst/>
              <a:ahLst/>
              <a:cxnLst/>
              <a:rect l="l" t="t" r="r" b="b"/>
              <a:pathLst>
                <a:path w="120015" h="403859">
                  <a:moveTo>
                    <a:pt x="0" y="0"/>
                  </a:moveTo>
                  <a:lnTo>
                    <a:pt x="35029" y="39621"/>
                  </a:lnTo>
                  <a:lnTo>
                    <a:pt x="60052" y="83213"/>
                  </a:lnTo>
                  <a:lnTo>
                    <a:pt x="77038" y="129674"/>
                  </a:lnTo>
                  <a:lnTo>
                    <a:pt x="87955" y="177908"/>
                  </a:lnTo>
                  <a:lnTo>
                    <a:pt x="94771" y="226814"/>
                  </a:lnTo>
                  <a:lnTo>
                    <a:pt x="99455" y="275295"/>
                  </a:lnTo>
                  <a:lnTo>
                    <a:pt x="103975" y="322251"/>
                  </a:lnTo>
                  <a:lnTo>
                    <a:pt x="110301" y="366583"/>
                  </a:lnTo>
                  <a:lnTo>
                    <a:pt x="119495" y="403555"/>
                  </a:lnTo>
                </a:path>
              </a:pathLst>
            </a:custGeom>
            <a:ln w="28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46744" y="6021250"/>
              <a:ext cx="1061085" cy="694690"/>
            </a:xfrm>
            <a:custGeom>
              <a:avLst/>
              <a:gdLst/>
              <a:ahLst/>
              <a:cxnLst/>
              <a:rect l="l" t="t" r="r" b="b"/>
              <a:pathLst>
                <a:path w="1061084" h="694690">
                  <a:moveTo>
                    <a:pt x="264827" y="694624"/>
                  </a:moveTo>
                  <a:lnTo>
                    <a:pt x="88750" y="553399"/>
                  </a:lnTo>
                  <a:lnTo>
                    <a:pt x="43804" y="516057"/>
                  </a:lnTo>
                  <a:lnTo>
                    <a:pt x="11609" y="456217"/>
                  </a:lnTo>
                  <a:lnTo>
                    <a:pt x="460" y="405872"/>
                  </a:lnTo>
                  <a:lnTo>
                    <a:pt x="0" y="348959"/>
                  </a:lnTo>
                  <a:lnTo>
                    <a:pt x="15769" y="290765"/>
                  </a:lnTo>
                  <a:lnTo>
                    <a:pt x="38219" y="246086"/>
                  </a:lnTo>
                  <a:lnTo>
                    <a:pt x="62319" y="207570"/>
                  </a:lnTo>
                  <a:lnTo>
                    <a:pt x="89993" y="173318"/>
                  </a:lnTo>
                  <a:lnTo>
                    <a:pt x="123165" y="141430"/>
                  </a:lnTo>
                  <a:lnTo>
                    <a:pt x="163759" y="110005"/>
                  </a:lnTo>
                  <a:lnTo>
                    <a:pt x="213700" y="77146"/>
                  </a:lnTo>
                  <a:lnTo>
                    <a:pt x="296656" y="43897"/>
                  </a:lnTo>
                  <a:lnTo>
                    <a:pt x="352659" y="27503"/>
                  </a:lnTo>
                  <a:lnTo>
                    <a:pt x="408936" y="13613"/>
                  </a:lnTo>
                  <a:lnTo>
                    <a:pt x="458431" y="3986"/>
                  </a:lnTo>
                  <a:lnTo>
                    <a:pt x="533060" y="0"/>
                  </a:lnTo>
                  <a:lnTo>
                    <a:pt x="583349" y="494"/>
                  </a:lnTo>
                  <a:lnTo>
                    <a:pt x="640049" y="4352"/>
                  </a:lnTo>
                  <a:lnTo>
                    <a:pt x="698253" y="14056"/>
                  </a:lnTo>
                  <a:lnTo>
                    <a:pt x="753053" y="32087"/>
                  </a:lnTo>
                  <a:lnTo>
                    <a:pt x="799240" y="60251"/>
                  </a:lnTo>
                  <a:lnTo>
                    <a:pt x="820678" y="77146"/>
                  </a:lnTo>
                  <a:lnTo>
                    <a:pt x="856633" y="86197"/>
                  </a:lnTo>
                  <a:lnTo>
                    <a:pt x="898850" y="101792"/>
                  </a:lnTo>
                  <a:lnTo>
                    <a:pt x="955551" y="138481"/>
                  </a:lnTo>
                  <a:lnTo>
                    <a:pt x="987894" y="170189"/>
                  </a:lnTo>
                  <a:lnTo>
                    <a:pt x="1016216" y="203774"/>
                  </a:lnTo>
                  <a:lnTo>
                    <a:pt x="1047530" y="263045"/>
                  </a:lnTo>
                  <a:lnTo>
                    <a:pt x="1056549" y="302655"/>
                  </a:lnTo>
                  <a:lnTo>
                    <a:pt x="1060620" y="343828"/>
                  </a:lnTo>
                  <a:lnTo>
                    <a:pt x="1058199" y="379214"/>
                  </a:lnTo>
                  <a:lnTo>
                    <a:pt x="1020058" y="451394"/>
                  </a:lnTo>
                  <a:lnTo>
                    <a:pt x="993021" y="485293"/>
                  </a:lnTo>
                  <a:lnTo>
                    <a:pt x="932710" y="535646"/>
                  </a:lnTo>
                  <a:lnTo>
                    <a:pt x="882737" y="576347"/>
                  </a:lnTo>
                  <a:lnTo>
                    <a:pt x="820678" y="627870"/>
                  </a:lnTo>
                  <a:lnTo>
                    <a:pt x="850220" y="579653"/>
                  </a:lnTo>
                  <a:lnTo>
                    <a:pt x="865221" y="548805"/>
                  </a:lnTo>
                  <a:lnTo>
                    <a:pt x="870320" y="522028"/>
                  </a:lnTo>
                  <a:lnTo>
                    <a:pt x="870157" y="486024"/>
                  </a:lnTo>
                  <a:lnTo>
                    <a:pt x="856628" y="423227"/>
                  </a:lnTo>
                  <a:lnTo>
                    <a:pt x="826245" y="377957"/>
                  </a:lnTo>
                  <a:lnTo>
                    <a:pt x="790602" y="347086"/>
                  </a:lnTo>
                  <a:lnTo>
                    <a:pt x="761294" y="327486"/>
                  </a:lnTo>
                  <a:lnTo>
                    <a:pt x="727283" y="300412"/>
                  </a:lnTo>
                  <a:lnTo>
                    <a:pt x="692029" y="266147"/>
                  </a:lnTo>
                  <a:lnTo>
                    <a:pt x="662956" y="235015"/>
                  </a:lnTo>
                  <a:lnTo>
                    <a:pt x="647487" y="217341"/>
                  </a:lnTo>
                  <a:lnTo>
                    <a:pt x="633420" y="216607"/>
                  </a:lnTo>
                  <a:lnTo>
                    <a:pt x="605435" y="227767"/>
                  </a:lnTo>
                  <a:lnTo>
                    <a:pt x="566316" y="244562"/>
                  </a:lnTo>
                  <a:lnTo>
                    <a:pt x="518846" y="260732"/>
                  </a:lnTo>
                  <a:lnTo>
                    <a:pt x="460006" y="271129"/>
                  </a:lnTo>
                  <a:lnTo>
                    <a:pt x="409162" y="273035"/>
                  </a:lnTo>
                  <a:lnTo>
                    <a:pt x="364811" y="273580"/>
                  </a:lnTo>
                  <a:lnTo>
                    <a:pt x="325447" y="279892"/>
                  </a:lnTo>
                  <a:lnTo>
                    <a:pt x="289566" y="299103"/>
                  </a:lnTo>
                  <a:lnTo>
                    <a:pt x="255496" y="326458"/>
                  </a:lnTo>
                  <a:lnTo>
                    <a:pt x="226065" y="353969"/>
                  </a:lnTo>
                  <a:lnTo>
                    <a:pt x="202146" y="427608"/>
                  </a:lnTo>
                  <a:lnTo>
                    <a:pt x="208852" y="475328"/>
                  </a:lnTo>
                  <a:lnTo>
                    <a:pt x="218644" y="522734"/>
                  </a:lnTo>
                  <a:lnTo>
                    <a:pt x="230909" y="565134"/>
                  </a:lnTo>
                  <a:lnTo>
                    <a:pt x="245032" y="597836"/>
                  </a:lnTo>
                  <a:lnTo>
                    <a:pt x="256476" y="628444"/>
                  </a:lnTo>
                  <a:lnTo>
                    <a:pt x="262352" y="659994"/>
                  </a:lnTo>
                  <a:lnTo>
                    <a:pt x="264517" y="684662"/>
                  </a:lnTo>
                  <a:lnTo>
                    <a:pt x="264827" y="694624"/>
                  </a:lnTo>
                  <a:close/>
                </a:path>
              </a:pathLst>
            </a:custGeom>
            <a:solidFill>
              <a:srgbClr val="555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2484" y="7084689"/>
              <a:ext cx="565785" cy="477520"/>
            </a:xfrm>
            <a:custGeom>
              <a:avLst/>
              <a:gdLst/>
              <a:ahLst/>
              <a:cxnLst/>
              <a:rect l="l" t="t" r="r" b="b"/>
              <a:pathLst>
                <a:path w="565784" h="477520">
                  <a:moveTo>
                    <a:pt x="0" y="0"/>
                  </a:moveTo>
                  <a:lnTo>
                    <a:pt x="56365" y="27328"/>
                  </a:lnTo>
                  <a:lnTo>
                    <a:pt x="109489" y="51311"/>
                  </a:lnTo>
                  <a:lnTo>
                    <a:pt x="159429" y="72556"/>
                  </a:lnTo>
                  <a:lnTo>
                    <a:pt x="206244" y="91674"/>
                  </a:lnTo>
                  <a:lnTo>
                    <a:pt x="249990" y="109275"/>
                  </a:lnTo>
                  <a:lnTo>
                    <a:pt x="290726" y="125967"/>
                  </a:lnTo>
                  <a:lnTo>
                    <a:pt x="328509" y="142360"/>
                  </a:lnTo>
                  <a:lnTo>
                    <a:pt x="363397" y="159064"/>
                  </a:lnTo>
                  <a:lnTo>
                    <a:pt x="424719" y="195841"/>
                  </a:lnTo>
                  <a:lnTo>
                    <a:pt x="475154" y="241176"/>
                  </a:lnTo>
                  <a:lnTo>
                    <a:pt x="515164" y="299944"/>
                  </a:lnTo>
                  <a:lnTo>
                    <a:pt x="531404" y="335889"/>
                  </a:lnTo>
                  <a:lnTo>
                    <a:pt x="545211" y="377020"/>
                  </a:lnTo>
                  <a:lnTo>
                    <a:pt x="556643" y="423948"/>
                  </a:lnTo>
                  <a:lnTo>
                    <a:pt x="565757" y="477282"/>
                  </a:lnTo>
                </a:path>
              </a:pathLst>
            </a:custGeom>
            <a:ln w="28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04360" y="6952852"/>
              <a:ext cx="115570" cy="81915"/>
            </a:xfrm>
            <a:custGeom>
              <a:avLst/>
              <a:gdLst/>
              <a:ahLst/>
              <a:cxnLst/>
              <a:rect l="l" t="t" r="r" b="b"/>
              <a:pathLst>
                <a:path w="115570" h="81915">
                  <a:moveTo>
                    <a:pt x="44534" y="81779"/>
                  </a:moveTo>
                  <a:lnTo>
                    <a:pt x="0" y="51728"/>
                  </a:lnTo>
                  <a:lnTo>
                    <a:pt x="51143" y="0"/>
                  </a:lnTo>
                  <a:lnTo>
                    <a:pt x="89068" y="13340"/>
                  </a:lnTo>
                  <a:lnTo>
                    <a:pt x="115455" y="60066"/>
                  </a:lnTo>
                  <a:lnTo>
                    <a:pt x="44534" y="81779"/>
                  </a:lnTo>
                  <a:close/>
                </a:path>
              </a:pathLst>
            </a:custGeom>
            <a:solidFill>
              <a:srgbClr val="D7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14643" y="7138090"/>
              <a:ext cx="100965" cy="417830"/>
            </a:xfrm>
            <a:custGeom>
              <a:avLst/>
              <a:gdLst/>
              <a:ahLst/>
              <a:cxnLst/>
              <a:rect l="l" t="t" r="r" b="b"/>
              <a:pathLst>
                <a:path w="100965" h="417829">
                  <a:moveTo>
                    <a:pt x="0" y="0"/>
                  </a:moveTo>
                  <a:lnTo>
                    <a:pt x="29191" y="40074"/>
                  </a:lnTo>
                  <a:lnTo>
                    <a:pt x="50617" y="83128"/>
                  </a:lnTo>
                  <a:lnTo>
                    <a:pt x="65676" y="128559"/>
                  </a:lnTo>
                  <a:lnTo>
                    <a:pt x="75766" y="175763"/>
                  </a:lnTo>
                  <a:lnTo>
                    <a:pt x="82285" y="224134"/>
                  </a:lnTo>
                  <a:lnTo>
                    <a:pt x="86632" y="273069"/>
                  </a:lnTo>
                  <a:lnTo>
                    <a:pt x="90205" y="321964"/>
                  </a:lnTo>
                  <a:lnTo>
                    <a:pt x="94402" y="370214"/>
                  </a:lnTo>
                  <a:lnTo>
                    <a:pt x="100622" y="417216"/>
                  </a:lnTo>
                </a:path>
              </a:pathLst>
            </a:custGeom>
            <a:ln w="280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59463" y="6023069"/>
              <a:ext cx="817880" cy="701675"/>
            </a:xfrm>
            <a:custGeom>
              <a:avLst/>
              <a:gdLst/>
              <a:ahLst/>
              <a:cxnLst/>
              <a:rect l="l" t="t" r="r" b="b"/>
              <a:pathLst>
                <a:path w="817879" h="701675">
                  <a:moveTo>
                    <a:pt x="811261" y="73665"/>
                  </a:moveTo>
                  <a:lnTo>
                    <a:pt x="744804" y="38266"/>
                  </a:lnTo>
                  <a:lnTo>
                    <a:pt x="708721" y="24999"/>
                  </a:lnTo>
                  <a:lnTo>
                    <a:pt x="671095" y="14602"/>
                  </a:lnTo>
                  <a:lnTo>
                    <a:pt x="632197" y="7012"/>
                  </a:lnTo>
                  <a:lnTo>
                    <a:pt x="592297" y="2165"/>
                  </a:lnTo>
                  <a:lnTo>
                    <a:pt x="551664" y="0"/>
                  </a:lnTo>
                  <a:lnTo>
                    <a:pt x="510570" y="451"/>
                  </a:lnTo>
                  <a:lnTo>
                    <a:pt x="469285" y="3456"/>
                  </a:lnTo>
                  <a:lnTo>
                    <a:pt x="428078" y="8953"/>
                  </a:lnTo>
                  <a:lnTo>
                    <a:pt x="387220" y="16876"/>
                  </a:lnTo>
                  <a:lnTo>
                    <a:pt x="346982" y="27165"/>
                  </a:lnTo>
                  <a:lnTo>
                    <a:pt x="307633" y="39754"/>
                  </a:lnTo>
                  <a:lnTo>
                    <a:pt x="269444" y="54582"/>
                  </a:lnTo>
                  <a:lnTo>
                    <a:pt x="232684" y="71584"/>
                  </a:lnTo>
                  <a:lnTo>
                    <a:pt x="197625" y="90697"/>
                  </a:lnTo>
                  <a:lnTo>
                    <a:pt x="164537" y="111859"/>
                  </a:lnTo>
                  <a:lnTo>
                    <a:pt x="133689" y="135006"/>
                  </a:lnTo>
                  <a:lnTo>
                    <a:pt x="79796" y="187002"/>
                  </a:lnTo>
                  <a:lnTo>
                    <a:pt x="38109" y="246180"/>
                  </a:lnTo>
                  <a:lnTo>
                    <a:pt x="10789" y="312033"/>
                  </a:lnTo>
                  <a:lnTo>
                    <a:pt x="0" y="384057"/>
                  </a:lnTo>
                  <a:lnTo>
                    <a:pt x="1479" y="422224"/>
                  </a:lnTo>
                  <a:lnTo>
                    <a:pt x="7901" y="461744"/>
                  </a:lnTo>
                  <a:lnTo>
                    <a:pt x="19537" y="502554"/>
                  </a:lnTo>
                  <a:lnTo>
                    <a:pt x="78247" y="561827"/>
                  </a:lnTo>
                  <a:lnTo>
                    <a:pt x="129844" y="604352"/>
                  </a:lnTo>
                  <a:lnTo>
                    <a:pt x="183502" y="646322"/>
                  </a:lnTo>
                  <a:lnTo>
                    <a:pt x="229648" y="680874"/>
                  </a:lnTo>
                  <a:lnTo>
                    <a:pt x="258706" y="701148"/>
                  </a:lnTo>
                  <a:lnTo>
                    <a:pt x="265019" y="688531"/>
                  </a:lnTo>
                  <a:lnTo>
                    <a:pt x="256025" y="646497"/>
                  </a:lnTo>
                  <a:lnTo>
                    <a:pt x="241774" y="598829"/>
                  </a:lnTo>
                  <a:lnTo>
                    <a:pt x="232318" y="569308"/>
                  </a:lnTo>
                  <a:lnTo>
                    <a:pt x="215759" y="522999"/>
                  </a:lnTo>
                  <a:lnTo>
                    <a:pt x="203157" y="479170"/>
                  </a:lnTo>
                  <a:lnTo>
                    <a:pt x="199658" y="436300"/>
                  </a:lnTo>
                  <a:lnTo>
                    <a:pt x="210409" y="392868"/>
                  </a:lnTo>
                  <a:lnTo>
                    <a:pt x="240559" y="347351"/>
                  </a:lnTo>
                  <a:lnTo>
                    <a:pt x="287215" y="310557"/>
                  </a:lnTo>
                  <a:lnTo>
                    <a:pt x="340735" y="292068"/>
                  </a:lnTo>
                  <a:lnTo>
                    <a:pt x="401329" y="283280"/>
                  </a:lnTo>
                  <a:lnTo>
                    <a:pt x="434345" y="279835"/>
                  </a:lnTo>
                  <a:lnTo>
                    <a:pt x="469210" y="275587"/>
                  </a:lnTo>
                  <a:lnTo>
                    <a:pt x="544591" y="260385"/>
                  </a:lnTo>
                  <a:lnTo>
                    <a:pt x="585160" y="247279"/>
                  </a:lnTo>
                  <a:lnTo>
                    <a:pt x="627684" y="229068"/>
                  </a:lnTo>
                  <a:lnTo>
                    <a:pt x="672189" y="204677"/>
                  </a:lnTo>
                  <a:lnTo>
                    <a:pt x="718701" y="173031"/>
                  </a:lnTo>
                  <a:lnTo>
                    <a:pt x="767247" y="133054"/>
                  </a:lnTo>
                  <a:lnTo>
                    <a:pt x="817854" y="83670"/>
                  </a:lnTo>
                </a:path>
              </a:pathLst>
            </a:custGeom>
            <a:ln w="28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2484" y="6105084"/>
              <a:ext cx="414655" cy="619125"/>
            </a:xfrm>
            <a:custGeom>
              <a:avLst/>
              <a:gdLst/>
              <a:ahLst/>
              <a:cxnLst/>
              <a:rect l="l" t="t" r="r" b="b"/>
              <a:pathLst>
                <a:path w="414654" h="619125">
                  <a:moveTo>
                    <a:pt x="0" y="141845"/>
                  </a:moveTo>
                  <a:lnTo>
                    <a:pt x="26937" y="178916"/>
                  </a:lnTo>
                  <a:lnTo>
                    <a:pt x="57150" y="210120"/>
                  </a:lnTo>
                  <a:lnTo>
                    <a:pt x="88966" y="237098"/>
                  </a:lnTo>
                  <a:lnTo>
                    <a:pt x="120712" y="261492"/>
                  </a:lnTo>
                  <a:lnTo>
                    <a:pt x="150716" y="284946"/>
                  </a:lnTo>
                  <a:lnTo>
                    <a:pt x="177306" y="309101"/>
                  </a:lnTo>
                  <a:lnTo>
                    <a:pt x="198810" y="335600"/>
                  </a:lnTo>
                  <a:lnTo>
                    <a:pt x="213554" y="366084"/>
                  </a:lnTo>
                  <a:lnTo>
                    <a:pt x="219868" y="402198"/>
                  </a:lnTo>
                  <a:lnTo>
                    <a:pt x="216077" y="445582"/>
                  </a:lnTo>
                  <a:lnTo>
                    <a:pt x="200688" y="485785"/>
                  </a:lnTo>
                  <a:lnTo>
                    <a:pt x="177106" y="523177"/>
                  </a:lnTo>
                  <a:lnTo>
                    <a:pt x="153215" y="560571"/>
                  </a:lnTo>
                  <a:lnTo>
                    <a:pt x="136898" y="600785"/>
                  </a:lnTo>
                  <a:lnTo>
                    <a:pt x="135224" y="606936"/>
                  </a:lnTo>
                  <a:lnTo>
                    <a:pt x="133396" y="613715"/>
                  </a:lnTo>
                  <a:lnTo>
                    <a:pt x="132494" y="618614"/>
                  </a:lnTo>
                  <a:lnTo>
                    <a:pt x="133602" y="619128"/>
                  </a:lnTo>
                  <a:lnTo>
                    <a:pt x="145175" y="603255"/>
                  </a:lnTo>
                  <a:lnTo>
                    <a:pt x="154427" y="584715"/>
                  </a:lnTo>
                  <a:lnTo>
                    <a:pt x="163988" y="565860"/>
                  </a:lnTo>
                  <a:lnTo>
                    <a:pt x="176488" y="549039"/>
                  </a:lnTo>
                  <a:lnTo>
                    <a:pt x="207478" y="521248"/>
                  </a:lnTo>
                  <a:lnTo>
                    <a:pt x="240232" y="494292"/>
                  </a:lnTo>
                  <a:lnTo>
                    <a:pt x="273492" y="467683"/>
                  </a:lnTo>
                  <a:lnTo>
                    <a:pt x="305995" y="440935"/>
                  </a:lnTo>
                  <a:lnTo>
                    <a:pt x="336483" y="413561"/>
                  </a:lnTo>
                  <a:lnTo>
                    <a:pt x="363695" y="385075"/>
                  </a:lnTo>
                  <a:lnTo>
                    <a:pt x="403253" y="322818"/>
                  </a:lnTo>
                  <a:lnTo>
                    <a:pt x="414588" y="250271"/>
                  </a:lnTo>
                  <a:lnTo>
                    <a:pt x="406522" y="208922"/>
                  </a:lnTo>
                  <a:lnTo>
                    <a:pt x="387621" y="163541"/>
                  </a:lnTo>
                  <a:lnTo>
                    <a:pt x="362072" y="121642"/>
                  </a:lnTo>
                  <a:lnTo>
                    <a:pt x="332813" y="87022"/>
                  </a:lnTo>
                  <a:lnTo>
                    <a:pt x="299158" y="58613"/>
                  </a:lnTo>
                  <a:lnTo>
                    <a:pt x="260418" y="35351"/>
                  </a:lnTo>
                  <a:lnTo>
                    <a:pt x="215906" y="16168"/>
                  </a:lnTo>
                  <a:lnTo>
                    <a:pt x="164934" y="0"/>
                  </a:lnTo>
                </a:path>
              </a:pathLst>
            </a:custGeom>
            <a:ln w="28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16776" y="6664139"/>
              <a:ext cx="81915" cy="145415"/>
            </a:xfrm>
            <a:custGeom>
              <a:avLst/>
              <a:gdLst/>
              <a:ahLst/>
              <a:cxnLst/>
              <a:rect l="l" t="t" r="r" b="b"/>
              <a:pathLst>
                <a:path w="81915" h="145415">
                  <a:moveTo>
                    <a:pt x="777" y="0"/>
                  </a:moveTo>
                  <a:lnTo>
                    <a:pt x="0" y="41372"/>
                  </a:lnTo>
                  <a:lnTo>
                    <a:pt x="2864" y="80661"/>
                  </a:lnTo>
                  <a:lnTo>
                    <a:pt x="14201" y="113782"/>
                  </a:lnTo>
                  <a:lnTo>
                    <a:pt x="38838" y="136650"/>
                  </a:lnTo>
                  <a:lnTo>
                    <a:pt x="81604" y="145180"/>
                  </a:lnTo>
                </a:path>
              </a:pathLst>
            </a:custGeom>
            <a:ln w="281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45975" y="6615744"/>
              <a:ext cx="100965" cy="168910"/>
            </a:xfrm>
            <a:custGeom>
              <a:avLst/>
              <a:gdLst/>
              <a:ahLst/>
              <a:cxnLst/>
              <a:rect l="l" t="t" r="r" b="b"/>
              <a:pathLst>
                <a:path w="100965" h="168909">
                  <a:moveTo>
                    <a:pt x="100622" y="0"/>
                  </a:moveTo>
                  <a:lnTo>
                    <a:pt x="96951" y="37517"/>
                  </a:lnTo>
                  <a:lnTo>
                    <a:pt x="93232" y="77075"/>
                  </a:lnTo>
                  <a:lnTo>
                    <a:pt x="85572" y="114315"/>
                  </a:lnTo>
                  <a:lnTo>
                    <a:pt x="70075" y="144882"/>
                  </a:lnTo>
                  <a:lnTo>
                    <a:pt x="42849" y="164416"/>
                  </a:lnTo>
                  <a:lnTo>
                    <a:pt x="0" y="168560"/>
                  </a:lnTo>
                </a:path>
              </a:pathLst>
            </a:custGeom>
            <a:ln w="28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16289" y="6946168"/>
              <a:ext cx="106045" cy="90170"/>
            </a:xfrm>
            <a:custGeom>
              <a:avLst/>
              <a:gdLst/>
              <a:ahLst/>
              <a:cxnLst/>
              <a:rect l="l" t="t" r="r" b="b"/>
              <a:pathLst>
                <a:path w="106045" h="90170">
                  <a:moveTo>
                    <a:pt x="102270" y="90134"/>
                  </a:moveTo>
                  <a:lnTo>
                    <a:pt x="8257" y="83446"/>
                  </a:lnTo>
                  <a:lnTo>
                    <a:pt x="0" y="55063"/>
                  </a:lnTo>
                  <a:lnTo>
                    <a:pt x="62680" y="0"/>
                  </a:lnTo>
                  <a:lnTo>
                    <a:pt x="105566" y="36720"/>
                  </a:lnTo>
                  <a:lnTo>
                    <a:pt x="102270" y="90134"/>
                  </a:lnTo>
                  <a:close/>
                </a:path>
              </a:pathLst>
            </a:custGeom>
            <a:solidFill>
              <a:srgbClr val="D7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63119" y="6819342"/>
              <a:ext cx="5715" cy="140335"/>
            </a:xfrm>
            <a:custGeom>
              <a:avLst/>
              <a:gdLst/>
              <a:ahLst/>
              <a:cxnLst/>
              <a:rect l="l" t="t" r="r" b="b"/>
              <a:pathLst>
                <a:path w="5715" h="140334">
                  <a:moveTo>
                    <a:pt x="618" y="0"/>
                  </a:moveTo>
                  <a:lnTo>
                    <a:pt x="0" y="35044"/>
                  </a:lnTo>
                  <a:lnTo>
                    <a:pt x="618" y="70089"/>
                  </a:lnTo>
                  <a:lnTo>
                    <a:pt x="2472" y="105133"/>
                  </a:lnTo>
                  <a:lnTo>
                    <a:pt x="5562" y="140178"/>
                  </a:lnTo>
                </a:path>
              </a:pathLst>
            </a:custGeom>
            <a:ln w="280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13766" y="6961197"/>
              <a:ext cx="114935" cy="83820"/>
            </a:xfrm>
            <a:custGeom>
              <a:avLst/>
              <a:gdLst/>
              <a:ahLst/>
              <a:cxnLst/>
              <a:rect l="l" t="t" r="r" b="b"/>
              <a:pathLst>
                <a:path w="114934" h="83820">
                  <a:moveTo>
                    <a:pt x="48321" y="3335"/>
                  </a:moveTo>
                  <a:lnTo>
                    <a:pt x="20287" y="23022"/>
                  </a:lnTo>
                  <a:lnTo>
                    <a:pt x="4827" y="40007"/>
                  </a:lnTo>
                  <a:lnTo>
                    <a:pt x="0" y="54256"/>
                  </a:lnTo>
                  <a:lnTo>
                    <a:pt x="3863" y="65737"/>
                  </a:lnTo>
                  <a:lnTo>
                    <a:pt x="14478" y="74418"/>
                  </a:lnTo>
                  <a:lnTo>
                    <a:pt x="29901" y="80264"/>
                  </a:lnTo>
                  <a:lnTo>
                    <a:pt x="48192" y="83245"/>
                  </a:lnTo>
                  <a:lnTo>
                    <a:pt x="67410" y="83327"/>
                  </a:lnTo>
                  <a:lnTo>
                    <a:pt x="85613" y="80478"/>
                  </a:lnTo>
                  <a:lnTo>
                    <a:pt x="100861" y="74665"/>
                  </a:lnTo>
                  <a:lnTo>
                    <a:pt x="111211" y="65855"/>
                  </a:lnTo>
                  <a:lnTo>
                    <a:pt x="114723" y="54016"/>
                  </a:lnTo>
                  <a:lnTo>
                    <a:pt x="109456" y="39116"/>
                  </a:lnTo>
                  <a:lnTo>
                    <a:pt x="93469" y="21121"/>
                  </a:lnTo>
                  <a:lnTo>
                    <a:pt x="64820" y="0"/>
                  </a:lnTo>
                </a:path>
              </a:pathLst>
            </a:custGeom>
            <a:ln w="282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87218" y="6799316"/>
              <a:ext cx="3810" cy="155575"/>
            </a:xfrm>
            <a:custGeom>
              <a:avLst/>
              <a:gdLst/>
              <a:ahLst/>
              <a:cxnLst/>
              <a:rect l="l" t="t" r="r" b="b"/>
              <a:pathLst>
                <a:path w="3809" h="155575">
                  <a:moveTo>
                    <a:pt x="0" y="0"/>
                  </a:moveTo>
                  <a:lnTo>
                    <a:pt x="1210" y="38799"/>
                  </a:lnTo>
                  <a:lnTo>
                    <a:pt x="2266" y="77601"/>
                  </a:lnTo>
                  <a:lnTo>
                    <a:pt x="3013" y="116404"/>
                  </a:lnTo>
                  <a:lnTo>
                    <a:pt x="3296" y="155203"/>
                  </a:lnTo>
                </a:path>
              </a:pathLst>
            </a:custGeom>
            <a:ln w="280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24991" y="6954518"/>
              <a:ext cx="113030" cy="93345"/>
            </a:xfrm>
            <a:custGeom>
              <a:avLst/>
              <a:gdLst/>
              <a:ahLst/>
              <a:cxnLst/>
              <a:rect l="l" t="t" r="r" b="b"/>
              <a:pathLst>
                <a:path w="113029" h="93345">
                  <a:moveTo>
                    <a:pt x="62226" y="0"/>
                  </a:moveTo>
                  <a:lnTo>
                    <a:pt x="31755" y="19792"/>
                  </a:lnTo>
                  <a:lnTo>
                    <a:pt x="12166" y="37326"/>
                  </a:lnTo>
                  <a:lnTo>
                    <a:pt x="2051" y="52556"/>
                  </a:lnTo>
                  <a:lnTo>
                    <a:pt x="0" y="65440"/>
                  </a:lnTo>
                  <a:lnTo>
                    <a:pt x="4601" y="75936"/>
                  </a:lnTo>
                  <a:lnTo>
                    <a:pt x="14446" y="84001"/>
                  </a:lnTo>
                  <a:lnTo>
                    <a:pt x="28123" y="89592"/>
                  </a:lnTo>
                  <a:lnTo>
                    <a:pt x="44224" y="92666"/>
                  </a:lnTo>
                  <a:lnTo>
                    <a:pt x="61339" y="93180"/>
                  </a:lnTo>
                  <a:lnTo>
                    <a:pt x="78056" y="91091"/>
                  </a:lnTo>
                  <a:lnTo>
                    <a:pt x="92966" y="86357"/>
                  </a:lnTo>
                  <a:lnTo>
                    <a:pt x="104660" y="78934"/>
                  </a:lnTo>
                  <a:lnTo>
                    <a:pt x="111726" y="68781"/>
                  </a:lnTo>
                  <a:lnTo>
                    <a:pt x="112756" y="55854"/>
                  </a:lnTo>
                  <a:lnTo>
                    <a:pt x="106338" y="40109"/>
                  </a:lnTo>
                  <a:lnTo>
                    <a:pt x="91064" y="21506"/>
                  </a:lnTo>
                  <a:lnTo>
                    <a:pt x="65523" y="0"/>
                  </a:lnTo>
                </a:path>
              </a:pathLst>
            </a:custGeom>
            <a:ln w="28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00102" y="6767615"/>
              <a:ext cx="532765" cy="281305"/>
            </a:xfrm>
            <a:custGeom>
              <a:avLst/>
              <a:gdLst/>
              <a:ahLst/>
              <a:cxnLst/>
              <a:rect l="l" t="t" r="r" b="b"/>
              <a:pathLst>
                <a:path w="532765" h="281304">
                  <a:moveTo>
                    <a:pt x="1573" y="10005"/>
                  </a:moveTo>
                  <a:lnTo>
                    <a:pt x="0" y="50400"/>
                  </a:lnTo>
                  <a:lnTo>
                    <a:pt x="5264" y="88191"/>
                  </a:lnTo>
                  <a:lnTo>
                    <a:pt x="33718" y="155194"/>
                  </a:lnTo>
                  <a:lnTo>
                    <a:pt x="81766" y="209485"/>
                  </a:lnTo>
                  <a:lnTo>
                    <a:pt x="144235" y="249533"/>
                  </a:lnTo>
                  <a:lnTo>
                    <a:pt x="215956" y="273808"/>
                  </a:lnTo>
                  <a:lnTo>
                    <a:pt x="253670" y="279553"/>
                  </a:lnTo>
                  <a:lnTo>
                    <a:pt x="291757" y="280782"/>
                  </a:lnTo>
                  <a:lnTo>
                    <a:pt x="329572" y="277302"/>
                  </a:lnTo>
                  <a:lnTo>
                    <a:pt x="401798" y="255454"/>
                  </a:lnTo>
                  <a:lnTo>
                    <a:pt x="465177" y="212479"/>
                  </a:lnTo>
                  <a:lnTo>
                    <a:pt x="491933" y="182591"/>
                  </a:lnTo>
                  <a:lnTo>
                    <a:pt x="514539" y="146848"/>
                  </a:lnTo>
                  <a:lnTo>
                    <a:pt x="527945" y="74668"/>
                  </a:lnTo>
                  <a:lnTo>
                    <a:pt x="529157" y="35610"/>
                  </a:lnTo>
                  <a:lnTo>
                    <a:pt x="532685" y="0"/>
                  </a:lnTo>
                </a:path>
              </a:pathLst>
            </a:custGeom>
            <a:ln w="282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16302" y="6563182"/>
              <a:ext cx="300355" cy="31750"/>
            </a:xfrm>
            <a:custGeom>
              <a:avLst/>
              <a:gdLst/>
              <a:ahLst/>
              <a:cxnLst/>
              <a:rect l="l" t="t" r="r" b="b"/>
              <a:pathLst>
                <a:path w="300354" h="31750">
                  <a:moveTo>
                    <a:pt x="28041" y="17526"/>
                  </a:moveTo>
                  <a:lnTo>
                    <a:pt x="23939" y="7493"/>
                  </a:lnTo>
                  <a:lnTo>
                    <a:pt x="14020" y="3340"/>
                  </a:lnTo>
                  <a:lnTo>
                    <a:pt x="4114" y="7493"/>
                  </a:lnTo>
                  <a:lnTo>
                    <a:pt x="0" y="17526"/>
                  </a:lnTo>
                  <a:lnTo>
                    <a:pt x="4114" y="27546"/>
                  </a:lnTo>
                  <a:lnTo>
                    <a:pt x="14020" y="31699"/>
                  </a:lnTo>
                  <a:lnTo>
                    <a:pt x="23939" y="27546"/>
                  </a:lnTo>
                  <a:lnTo>
                    <a:pt x="28041" y="17526"/>
                  </a:lnTo>
                  <a:close/>
                </a:path>
                <a:path w="300354" h="31750">
                  <a:moveTo>
                    <a:pt x="300189" y="14185"/>
                  </a:moveTo>
                  <a:lnTo>
                    <a:pt x="296087" y="4152"/>
                  </a:lnTo>
                  <a:lnTo>
                    <a:pt x="286169" y="0"/>
                  </a:lnTo>
                  <a:lnTo>
                    <a:pt x="276263" y="4152"/>
                  </a:lnTo>
                  <a:lnTo>
                    <a:pt x="272161" y="14185"/>
                  </a:lnTo>
                  <a:lnTo>
                    <a:pt x="276263" y="24218"/>
                  </a:lnTo>
                  <a:lnTo>
                    <a:pt x="286169" y="28371"/>
                  </a:lnTo>
                  <a:lnTo>
                    <a:pt x="296087" y="24218"/>
                  </a:lnTo>
                  <a:lnTo>
                    <a:pt x="300189" y="141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5556" y="6585004"/>
              <a:ext cx="221201" cy="322609"/>
            </a:xfrm>
            <a:prstGeom prst="rect">
              <a:avLst/>
            </a:prstGeom>
          </p:spPr>
        </p:pic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63322" y="7046304"/>
              <a:ext cx="5080" cy="215900"/>
            </a:xfrm>
            <a:custGeom>
              <a:avLst/>
              <a:gdLst/>
              <a:ahLst/>
              <a:cxnLst/>
              <a:rect l="l" t="t" r="r" b="b"/>
              <a:pathLst>
                <a:path w="5079" h="215900">
                  <a:moveTo>
                    <a:pt x="4944" y="0"/>
                  </a:moveTo>
                  <a:lnTo>
                    <a:pt x="2085" y="53817"/>
                  </a:lnTo>
                  <a:lnTo>
                    <a:pt x="618" y="107637"/>
                  </a:lnTo>
                  <a:lnTo>
                    <a:pt x="77" y="161459"/>
                  </a:lnTo>
                  <a:lnTo>
                    <a:pt x="0" y="215287"/>
                  </a:lnTo>
                </a:path>
              </a:pathLst>
            </a:custGeom>
            <a:ln w="280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0834" y="7036292"/>
              <a:ext cx="21590" cy="219075"/>
            </a:xfrm>
            <a:custGeom>
              <a:avLst/>
              <a:gdLst/>
              <a:ahLst/>
              <a:cxnLst/>
              <a:rect l="l" t="t" r="r" b="b"/>
              <a:pathLst>
                <a:path w="21590" h="219075">
                  <a:moveTo>
                    <a:pt x="0" y="0"/>
                  </a:moveTo>
                  <a:lnTo>
                    <a:pt x="1264" y="55044"/>
                  </a:lnTo>
                  <a:lnTo>
                    <a:pt x="6395" y="109936"/>
                  </a:lnTo>
                  <a:lnTo>
                    <a:pt x="13688" y="164515"/>
                  </a:lnTo>
                  <a:lnTo>
                    <a:pt x="21442" y="218622"/>
                  </a:lnTo>
                </a:path>
              </a:pathLst>
            </a:custGeom>
            <a:ln w="280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>
            <a:grpSpLocks noGrp="1" noUngrp="1" noRot="1" noMove="1" noResize="1"/>
          </p:cNvGrpSpPr>
          <p:nvPr/>
        </p:nvGrpSpPr>
        <p:grpSpPr>
          <a:xfrm>
            <a:off x="9241195" y="504009"/>
            <a:ext cx="767715" cy="767715"/>
            <a:chOff x="9241195" y="504009"/>
            <a:chExt cx="767715" cy="767715"/>
          </a:xfrm>
        </p:grpSpPr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41195" y="504009"/>
              <a:ext cx="767715" cy="767715"/>
            </a:xfrm>
            <a:custGeom>
              <a:avLst/>
              <a:gdLst/>
              <a:ahLst/>
              <a:cxnLst/>
              <a:rect l="l" t="t" r="r" b="b"/>
              <a:pathLst>
                <a:path w="767715" h="767715">
                  <a:moveTo>
                    <a:pt x="383628" y="0"/>
                  </a:moveTo>
                  <a:lnTo>
                    <a:pt x="335506" y="2988"/>
                  </a:lnTo>
                  <a:lnTo>
                    <a:pt x="289168" y="11716"/>
                  </a:lnTo>
                  <a:lnTo>
                    <a:pt x="244974" y="25822"/>
                  </a:lnTo>
                  <a:lnTo>
                    <a:pt x="203282" y="44947"/>
                  </a:lnTo>
                  <a:lnTo>
                    <a:pt x="164452" y="68732"/>
                  </a:lnTo>
                  <a:lnTo>
                    <a:pt x="128844" y="96817"/>
                  </a:lnTo>
                  <a:lnTo>
                    <a:pt x="96818" y="128843"/>
                  </a:lnTo>
                  <a:lnTo>
                    <a:pt x="68733" y="164449"/>
                  </a:lnTo>
                  <a:lnTo>
                    <a:pt x="44947" y="203278"/>
                  </a:lnTo>
                  <a:lnTo>
                    <a:pt x="25822" y="244968"/>
                  </a:lnTo>
                  <a:lnTo>
                    <a:pt x="11716" y="289161"/>
                  </a:lnTo>
                  <a:lnTo>
                    <a:pt x="2988" y="335496"/>
                  </a:lnTo>
                  <a:lnTo>
                    <a:pt x="0" y="383616"/>
                  </a:lnTo>
                  <a:lnTo>
                    <a:pt x="2988" y="431738"/>
                  </a:lnTo>
                  <a:lnTo>
                    <a:pt x="11716" y="478076"/>
                  </a:lnTo>
                  <a:lnTo>
                    <a:pt x="25822" y="522270"/>
                  </a:lnTo>
                  <a:lnTo>
                    <a:pt x="44947" y="563962"/>
                  </a:lnTo>
                  <a:lnTo>
                    <a:pt x="68733" y="602792"/>
                  </a:lnTo>
                  <a:lnTo>
                    <a:pt x="96818" y="638400"/>
                  </a:lnTo>
                  <a:lnTo>
                    <a:pt x="128844" y="670426"/>
                  </a:lnTo>
                  <a:lnTo>
                    <a:pt x="164452" y="698512"/>
                  </a:lnTo>
                  <a:lnTo>
                    <a:pt x="203282" y="722297"/>
                  </a:lnTo>
                  <a:lnTo>
                    <a:pt x="244974" y="741422"/>
                  </a:lnTo>
                  <a:lnTo>
                    <a:pt x="289168" y="755528"/>
                  </a:lnTo>
                  <a:lnTo>
                    <a:pt x="335506" y="764256"/>
                  </a:lnTo>
                  <a:lnTo>
                    <a:pt x="383628" y="767245"/>
                  </a:lnTo>
                  <a:lnTo>
                    <a:pt x="431750" y="764256"/>
                  </a:lnTo>
                  <a:lnTo>
                    <a:pt x="478088" y="755528"/>
                  </a:lnTo>
                  <a:lnTo>
                    <a:pt x="522283" y="741422"/>
                  </a:lnTo>
                  <a:lnTo>
                    <a:pt x="563975" y="722297"/>
                  </a:lnTo>
                  <a:lnTo>
                    <a:pt x="602805" y="698512"/>
                  </a:lnTo>
                  <a:lnTo>
                    <a:pt x="638412" y="670426"/>
                  </a:lnTo>
                  <a:lnTo>
                    <a:pt x="670439" y="638400"/>
                  </a:lnTo>
                  <a:lnTo>
                    <a:pt x="698524" y="602792"/>
                  </a:lnTo>
                  <a:lnTo>
                    <a:pt x="722309" y="563962"/>
                  </a:lnTo>
                  <a:lnTo>
                    <a:pt x="741435" y="522270"/>
                  </a:lnTo>
                  <a:lnTo>
                    <a:pt x="755541" y="478076"/>
                  </a:lnTo>
                  <a:lnTo>
                    <a:pt x="764268" y="431738"/>
                  </a:lnTo>
                  <a:lnTo>
                    <a:pt x="767257" y="383616"/>
                  </a:lnTo>
                  <a:lnTo>
                    <a:pt x="764268" y="335496"/>
                  </a:lnTo>
                  <a:lnTo>
                    <a:pt x="755541" y="289161"/>
                  </a:lnTo>
                  <a:lnTo>
                    <a:pt x="741435" y="244968"/>
                  </a:lnTo>
                  <a:lnTo>
                    <a:pt x="722309" y="203278"/>
                  </a:lnTo>
                  <a:lnTo>
                    <a:pt x="698524" y="164449"/>
                  </a:lnTo>
                  <a:lnTo>
                    <a:pt x="670439" y="128843"/>
                  </a:lnTo>
                  <a:lnTo>
                    <a:pt x="638412" y="96817"/>
                  </a:lnTo>
                  <a:lnTo>
                    <a:pt x="602805" y="68732"/>
                  </a:lnTo>
                  <a:lnTo>
                    <a:pt x="563975" y="44947"/>
                  </a:lnTo>
                  <a:lnTo>
                    <a:pt x="522283" y="25822"/>
                  </a:lnTo>
                  <a:lnTo>
                    <a:pt x="478088" y="11716"/>
                  </a:lnTo>
                  <a:lnTo>
                    <a:pt x="431750" y="2988"/>
                  </a:lnTo>
                  <a:lnTo>
                    <a:pt x="38362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50878" y="666014"/>
              <a:ext cx="359410" cy="426084"/>
            </a:xfrm>
            <a:custGeom>
              <a:avLst/>
              <a:gdLst/>
              <a:ahLst/>
              <a:cxnLst/>
              <a:rect l="l" t="t" r="r" b="b"/>
              <a:pathLst>
                <a:path w="359409" h="426084">
                  <a:moveTo>
                    <a:pt x="51904" y="0"/>
                  </a:moveTo>
                  <a:lnTo>
                    <a:pt x="31589" y="4161"/>
                  </a:lnTo>
                  <a:lnTo>
                    <a:pt x="15103" y="15422"/>
                  </a:lnTo>
                  <a:lnTo>
                    <a:pt x="4041" y="31948"/>
                  </a:lnTo>
                  <a:lnTo>
                    <a:pt x="0" y="51904"/>
                  </a:lnTo>
                  <a:lnTo>
                    <a:pt x="0" y="373570"/>
                  </a:lnTo>
                  <a:lnTo>
                    <a:pt x="4087" y="393526"/>
                  </a:lnTo>
                  <a:lnTo>
                    <a:pt x="4161" y="393885"/>
                  </a:lnTo>
                  <a:lnTo>
                    <a:pt x="15422" y="410371"/>
                  </a:lnTo>
                  <a:lnTo>
                    <a:pt x="31948" y="421433"/>
                  </a:lnTo>
                  <a:lnTo>
                    <a:pt x="51904" y="425475"/>
                  </a:lnTo>
                  <a:lnTo>
                    <a:pt x="307187" y="425475"/>
                  </a:lnTo>
                  <a:lnTo>
                    <a:pt x="326918" y="421433"/>
                  </a:lnTo>
                  <a:lnTo>
                    <a:pt x="327327" y="421433"/>
                  </a:lnTo>
                  <a:lnTo>
                    <a:pt x="343989" y="410052"/>
                  </a:lnTo>
                  <a:lnTo>
                    <a:pt x="355050" y="393526"/>
                  </a:lnTo>
                  <a:lnTo>
                    <a:pt x="359092" y="373570"/>
                  </a:lnTo>
                  <a:lnTo>
                    <a:pt x="359092" y="362508"/>
                  </a:lnTo>
                  <a:lnTo>
                    <a:pt x="88493" y="362508"/>
                  </a:lnTo>
                  <a:lnTo>
                    <a:pt x="82537" y="360807"/>
                  </a:lnTo>
                  <a:lnTo>
                    <a:pt x="79984" y="357403"/>
                  </a:lnTo>
                  <a:lnTo>
                    <a:pt x="74254" y="350383"/>
                  </a:lnTo>
                  <a:lnTo>
                    <a:pt x="68603" y="343361"/>
                  </a:lnTo>
                  <a:lnTo>
                    <a:pt x="63112" y="336338"/>
                  </a:lnTo>
                  <a:lnTo>
                    <a:pt x="57861" y="329311"/>
                  </a:lnTo>
                  <a:lnTo>
                    <a:pt x="54457" y="325056"/>
                  </a:lnTo>
                  <a:lnTo>
                    <a:pt x="52755" y="321652"/>
                  </a:lnTo>
                  <a:lnTo>
                    <a:pt x="52755" y="312293"/>
                  </a:lnTo>
                  <a:lnTo>
                    <a:pt x="54457" y="308038"/>
                  </a:lnTo>
                  <a:lnTo>
                    <a:pt x="57861" y="304634"/>
                  </a:lnTo>
                  <a:lnTo>
                    <a:pt x="60413" y="301231"/>
                  </a:lnTo>
                  <a:lnTo>
                    <a:pt x="65519" y="299529"/>
                  </a:lnTo>
                  <a:lnTo>
                    <a:pt x="115182" y="299529"/>
                  </a:lnTo>
                  <a:lnTo>
                    <a:pt x="119205" y="295780"/>
                  </a:lnTo>
                  <a:lnTo>
                    <a:pt x="127634" y="287616"/>
                  </a:lnTo>
                  <a:lnTo>
                    <a:pt x="133272" y="283907"/>
                  </a:lnTo>
                  <a:lnTo>
                    <a:pt x="139547" y="282830"/>
                  </a:lnTo>
                  <a:lnTo>
                    <a:pt x="359092" y="282830"/>
                  </a:lnTo>
                  <a:lnTo>
                    <a:pt x="359092" y="274853"/>
                  </a:lnTo>
                  <a:lnTo>
                    <a:pt x="89344" y="274853"/>
                  </a:lnTo>
                  <a:lnTo>
                    <a:pt x="83388" y="273151"/>
                  </a:lnTo>
                  <a:lnTo>
                    <a:pt x="80835" y="269748"/>
                  </a:lnTo>
                  <a:lnTo>
                    <a:pt x="75105" y="262728"/>
                  </a:lnTo>
                  <a:lnTo>
                    <a:pt x="69454" y="255708"/>
                  </a:lnTo>
                  <a:lnTo>
                    <a:pt x="63963" y="248688"/>
                  </a:lnTo>
                  <a:lnTo>
                    <a:pt x="56159" y="238264"/>
                  </a:lnTo>
                  <a:lnTo>
                    <a:pt x="53606" y="234010"/>
                  </a:lnTo>
                  <a:lnTo>
                    <a:pt x="53606" y="225501"/>
                  </a:lnTo>
                  <a:lnTo>
                    <a:pt x="55308" y="221246"/>
                  </a:lnTo>
                  <a:lnTo>
                    <a:pt x="58712" y="217843"/>
                  </a:lnTo>
                  <a:lnTo>
                    <a:pt x="61264" y="214439"/>
                  </a:lnTo>
                  <a:lnTo>
                    <a:pt x="66370" y="212737"/>
                  </a:lnTo>
                  <a:lnTo>
                    <a:pt x="116033" y="212737"/>
                  </a:lnTo>
                  <a:lnTo>
                    <a:pt x="120056" y="208988"/>
                  </a:lnTo>
                  <a:lnTo>
                    <a:pt x="128485" y="200825"/>
                  </a:lnTo>
                  <a:lnTo>
                    <a:pt x="134123" y="197115"/>
                  </a:lnTo>
                  <a:lnTo>
                    <a:pt x="140398" y="196038"/>
                  </a:lnTo>
                  <a:lnTo>
                    <a:pt x="359092" y="196038"/>
                  </a:lnTo>
                  <a:lnTo>
                    <a:pt x="359092" y="178701"/>
                  </a:lnTo>
                  <a:lnTo>
                    <a:pt x="89344" y="178701"/>
                  </a:lnTo>
                  <a:lnTo>
                    <a:pt x="83388" y="176999"/>
                  </a:lnTo>
                  <a:lnTo>
                    <a:pt x="80835" y="173596"/>
                  </a:lnTo>
                  <a:lnTo>
                    <a:pt x="75105" y="166576"/>
                  </a:lnTo>
                  <a:lnTo>
                    <a:pt x="69454" y="159556"/>
                  </a:lnTo>
                  <a:lnTo>
                    <a:pt x="63963" y="152536"/>
                  </a:lnTo>
                  <a:lnTo>
                    <a:pt x="58712" y="145516"/>
                  </a:lnTo>
                  <a:lnTo>
                    <a:pt x="54457" y="141262"/>
                  </a:lnTo>
                  <a:lnTo>
                    <a:pt x="52755" y="137858"/>
                  </a:lnTo>
                  <a:lnTo>
                    <a:pt x="52755" y="128498"/>
                  </a:lnTo>
                  <a:lnTo>
                    <a:pt x="54457" y="124244"/>
                  </a:lnTo>
                  <a:lnTo>
                    <a:pt x="57861" y="120840"/>
                  </a:lnTo>
                  <a:lnTo>
                    <a:pt x="60413" y="117436"/>
                  </a:lnTo>
                  <a:lnTo>
                    <a:pt x="65519" y="115735"/>
                  </a:lnTo>
                  <a:lnTo>
                    <a:pt x="115178" y="115735"/>
                  </a:lnTo>
                  <a:lnTo>
                    <a:pt x="119205" y="111980"/>
                  </a:lnTo>
                  <a:lnTo>
                    <a:pt x="127634" y="103809"/>
                  </a:lnTo>
                  <a:lnTo>
                    <a:pt x="133285" y="99980"/>
                  </a:lnTo>
                  <a:lnTo>
                    <a:pt x="139653" y="98704"/>
                  </a:lnTo>
                  <a:lnTo>
                    <a:pt x="359092" y="98704"/>
                  </a:lnTo>
                  <a:lnTo>
                    <a:pt x="359092" y="52755"/>
                  </a:lnTo>
                  <a:lnTo>
                    <a:pt x="355901" y="32440"/>
                  </a:lnTo>
                  <a:lnTo>
                    <a:pt x="345052" y="15954"/>
                  </a:lnTo>
                  <a:lnTo>
                    <a:pt x="328460" y="4892"/>
                  </a:lnTo>
                  <a:lnTo>
                    <a:pt x="308038" y="850"/>
                  </a:lnTo>
                  <a:lnTo>
                    <a:pt x="51904" y="0"/>
                  </a:lnTo>
                  <a:close/>
                </a:path>
                <a:path w="359409" h="426084">
                  <a:moveTo>
                    <a:pt x="359092" y="282830"/>
                  </a:moveTo>
                  <a:lnTo>
                    <a:pt x="139547" y="282830"/>
                  </a:lnTo>
                  <a:lnTo>
                    <a:pt x="145822" y="284146"/>
                  </a:lnTo>
                  <a:lnTo>
                    <a:pt x="151460" y="287616"/>
                  </a:lnTo>
                  <a:lnTo>
                    <a:pt x="155289" y="293014"/>
                  </a:lnTo>
                  <a:lnTo>
                    <a:pt x="156565" y="299529"/>
                  </a:lnTo>
                  <a:lnTo>
                    <a:pt x="155398" y="305485"/>
                  </a:lnTo>
                  <a:lnTo>
                    <a:pt x="155289" y="306044"/>
                  </a:lnTo>
                  <a:lnTo>
                    <a:pt x="151460" y="311442"/>
                  </a:lnTo>
                  <a:lnTo>
                    <a:pt x="149758" y="313143"/>
                  </a:lnTo>
                  <a:lnTo>
                    <a:pt x="147205" y="314845"/>
                  </a:lnTo>
                  <a:lnTo>
                    <a:pt x="145503" y="317398"/>
                  </a:lnTo>
                  <a:lnTo>
                    <a:pt x="135160" y="327478"/>
                  </a:lnTo>
                  <a:lnTo>
                    <a:pt x="114153" y="347323"/>
                  </a:lnTo>
                  <a:lnTo>
                    <a:pt x="103809" y="357403"/>
                  </a:lnTo>
                  <a:lnTo>
                    <a:pt x="100406" y="360807"/>
                  </a:lnTo>
                  <a:lnTo>
                    <a:pt x="96151" y="362508"/>
                  </a:lnTo>
                  <a:lnTo>
                    <a:pt x="359092" y="362508"/>
                  </a:lnTo>
                  <a:lnTo>
                    <a:pt x="359092" y="339534"/>
                  </a:lnTo>
                  <a:lnTo>
                    <a:pt x="171030" y="339534"/>
                  </a:lnTo>
                  <a:lnTo>
                    <a:pt x="163372" y="331876"/>
                  </a:lnTo>
                  <a:lnTo>
                    <a:pt x="163372" y="313143"/>
                  </a:lnTo>
                  <a:lnTo>
                    <a:pt x="171881" y="305485"/>
                  </a:lnTo>
                  <a:lnTo>
                    <a:pt x="359092" y="305485"/>
                  </a:lnTo>
                  <a:lnTo>
                    <a:pt x="359092" y="282830"/>
                  </a:lnTo>
                  <a:close/>
                </a:path>
                <a:path w="359409" h="426084">
                  <a:moveTo>
                    <a:pt x="359092" y="305485"/>
                  </a:moveTo>
                  <a:lnTo>
                    <a:pt x="301231" y="305485"/>
                  </a:lnTo>
                  <a:lnTo>
                    <a:pt x="308889" y="313143"/>
                  </a:lnTo>
                  <a:lnTo>
                    <a:pt x="308889" y="322503"/>
                  </a:lnTo>
                  <a:lnTo>
                    <a:pt x="309740" y="331012"/>
                  </a:lnTo>
                  <a:lnTo>
                    <a:pt x="301231" y="339534"/>
                  </a:lnTo>
                  <a:lnTo>
                    <a:pt x="359092" y="339534"/>
                  </a:lnTo>
                  <a:lnTo>
                    <a:pt x="359092" y="305485"/>
                  </a:lnTo>
                  <a:close/>
                </a:path>
                <a:path w="359409" h="426084">
                  <a:moveTo>
                    <a:pt x="115182" y="299529"/>
                  </a:moveTo>
                  <a:lnTo>
                    <a:pt x="74028" y="299529"/>
                  </a:lnTo>
                  <a:lnTo>
                    <a:pt x="79133" y="301231"/>
                  </a:lnTo>
                  <a:lnTo>
                    <a:pt x="81686" y="304634"/>
                  </a:lnTo>
                  <a:lnTo>
                    <a:pt x="85940" y="309740"/>
                  </a:lnTo>
                  <a:lnTo>
                    <a:pt x="89344" y="314845"/>
                  </a:lnTo>
                  <a:lnTo>
                    <a:pt x="93598" y="319951"/>
                  </a:lnTo>
                  <a:lnTo>
                    <a:pt x="102028" y="311787"/>
                  </a:lnTo>
                  <a:lnTo>
                    <a:pt x="115182" y="299529"/>
                  </a:lnTo>
                  <a:close/>
                </a:path>
                <a:path w="359409" h="426084">
                  <a:moveTo>
                    <a:pt x="359092" y="196038"/>
                  </a:moveTo>
                  <a:lnTo>
                    <a:pt x="140398" y="196038"/>
                  </a:lnTo>
                  <a:lnTo>
                    <a:pt x="146673" y="197355"/>
                  </a:lnTo>
                  <a:lnTo>
                    <a:pt x="152311" y="200825"/>
                  </a:lnTo>
                  <a:lnTo>
                    <a:pt x="155661" y="205611"/>
                  </a:lnTo>
                  <a:lnTo>
                    <a:pt x="156778" y="211674"/>
                  </a:lnTo>
                  <a:lnTo>
                    <a:pt x="155698" y="217843"/>
                  </a:lnTo>
                  <a:lnTo>
                    <a:pt x="155661" y="218055"/>
                  </a:lnTo>
                  <a:lnTo>
                    <a:pt x="152311" y="223799"/>
                  </a:lnTo>
                  <a:lnTo>
                    <a:pt x="150609" y="225501"/>
                  </a:lnTo>
                  <a:lnTo>
                    <a:pt x="148056" y="227203"/>
                  </a:lnTo>
                  <a:lnTo>
                    <a:pt x="146354" y="229755"/>
                  </a:lnTo>
                  <a:lnTo>
                    <a:pt x="136011" y="239833"/>
                  </a:lnTo>
                  <a:lnTo>
                    <a:pt x="115004" y="259670"/>
                  </a:lnTo>
                  <a:lnTo>
                    <a:pt x="104660" y="269748"/>
                  </a:lnTo>
                  <a:lnTo>
                    <a:pt x="101257" y="273151"/>
                  </a:lnTo>
                  <a:lnTo>
                    <a:pt x="97002" y="274853"/>
                  </a:lnTo>
                  <a:lnTo>
                    <a:pt x="359092" y="274853"/>
                  </a:lnTo>
                  <a:lnTo>
                    <a:pt x="359092" y="251028"/>
                  </a:lnTo>
                  <a:lnTo>
                    <a:pt x="171030" y="251028"/>
                  </a:lnTo>
                  <a:lnTo>
                    <a:pt x="164223" y="243370"/>
                  </a:lnTo>
                  <a:lnTo>
                    <a:pt x="163372" y="234010"/>
                  </a:lnTo>
                  <a:lnTo>
                    <a:pt x="163372" y="224650"/>
                  </a:lnTo>
                  <a:lnTo>
                    <a:pt x="171881" y="216992"/>
                  </a:lnTo>
                  <a:lnTo>
                    <a:pt x="359092" y="216992"/>
                  </a:lnTo>
                  <a:lnTo>
                    <a:pt x="359092" y="196038"/>
                  </a:lnTo>
                  <a:close/>
                </a:path>
                <a:path w="359409" h="426084">
                  <a:moveTo>
                    <a:pt x="359092" y="216992"/>
                  </a:moveTo>
                  <a:lnTo>
                    <a:pt x="301231" y="216992"/>
                  </a:lnTo>
                  <a:lnTo>
                    <a:pt x="308889" y="224650"/>
                  </a:lnTo>
                  <a:lnTo>
                    <a:pt x="308889" y="243370"/>
                  </a:lnTo>
                  <a:lnTo>
                    <a:pt x="300380" y="251028"/>
                  </a:lnTo>
                  <a:lnTo>
                    <a:pt x="359092" y="251028"/>
                  </a:lnTo>
                  <a:lnTo>
                    <a:pt x="359092" y="216992"/>
                  </a:lnTo>
                  <a:close/>
                </a:path>
                <a:path w="359409" h="426084">
                  <a:moveTo>
                    <a:pt x="116033" y="212737"/>
                  </a:moveTo>
                  <a:lnTo>
                    <a:pt x="74879" y="212737"/>
                  </a:lnTo>
                  <a:lnTo>
                    <a:pt x="79984" y="214439"/>
                  </a:lnTo>
                  <a:lnTo>
                    <a:pt x="82537" y="217843"/>
                  </a:lnTo>
                  <a:lnTo>
                    <a:pt x="86791" y="222948"/>
                  </a:lnTo>
                  <a:lnTo>
                    <a:pt x="90195" y="228053"/>
                  </a:lnTo>
                  <a:lnTo>
                    <a:pt x="94449" y="233159"/>
                  </a:lnTo>
                  <a:lnTo>
                    <a:pt x="102879" y="224995"/>
                  </a:lnTo>
                  <a:lnTo>
                    <a:pt x="116033" y="212737"/>
                  </a:lnTo>
                  <a:close/>
                </a:path>
                <a:path w="359409" h="426084">
                  <a:moveTo>
                    <a:pt x="359092" y="98704"/>
                  </a:moveTo>
                  <a:lnTo>
                    <a:pt x="139653" y="98704"/>
                  </a:lnTo>
                  <a:lnTo>
                    <a:pt x="146181" y="99980"/>
                  </a:lnTo>
                  <a:lnTo>
                    <a:pt x="152311" y="103809"/>
                  </a:lnTo>
                  <a:lnTo>
                    <a:pt x="156140" y="109209"/>
                  </a:lnTo>
                  <a:lnTo>
                    <a:pt x="157415" y="115735"/>
                  </a:lnTo>
                  <a:lnTo>
                    <a:pt x="156140" y="122247"/>
                  </a:lnTo>
                  <a:lnTo>
                    <a:pt x="152311" y="127647"/>
                  </a:lnTo>
                  <a:lnTo>
                    <a:pt x="150609" y="129349"/>
                  </a:lnTo>
                  <a:lnTo>
                    <a:pt x="148056" y="131051"/>
                  </a:lnTo>
                  <a:lnTo>
                    <a:pt x="146354" y="133604"/>
                  </a:lnTo>
                  <a:lnTo>
                    <a:pt x="136011" y="143681"/>
                  </a:lnTo>
                  <a:lnTo>
                    <a:pt x="115004" y="163518"/>
                  </a:lnTo>
                  <a:lnTo>
                    <a:pt x="104660" y="173596"/>
                  </a:lnTo>
                  <a:lnTo>
                    <a:pt x="101257" y="176999"/>
                  </a:lnTo>
                  <a:lnTo>
                    <a:pt x="97002" y="178701"/>
                  </a:lnTo>
                  <a:lnTo>
                    <a:pt x="359092" y="178701"/>
                  </a:lnTo>
                  <a:lnTo>
                    <a:pt x="359092" y="154876"/>
                  </a:lnTo>
                  <a:lnTo>
                    <a:pt x="171030" y="154876"/>
                  </a:lnTo>
                  <a:lnTo>
                    <a:pt x="163372" y="147218"/>
                  </a:lnTo>
                  <a:lnTo>
                    <a:pt x="163372" y="128498"/>
                  </a:lnTo>
                  <a:lnTo>
                    <a:pt x="171881" y="120840"/>
                  </a:lnTo>
                  <a:lnTo>
                    <a:pt x="359092" y="120840"/>
                  </a:lnTo>
                  <a:lnTo>
                    <a:pt x="359092" y="98704"/>
                  </a:lnTo>
                  <a:close/>
                </a:path>
                <a:path w="359409" h="426084">
                  <a:moveTo>
                    <a:pt x="359092" y="120840"/>
                  </a:moveTo>
                  <a:lnTo>
                    <a:pt x="301231" y="120840"/>
                  </a:lnTo>
                  <a:lnTo>
                    <a:pt x="308889" y="128498"/>
                  </a:lnTo>
                  <a:lnTo>
                    <a:pt x="308889" y="137858"/>
                  </a:lnTo>
                  <a:lnTo>
                    <a:pt x="309740" y="147218"/>
                  </a:lnTo>
                  <a:lnTo>
                    <a:pt x="301231" y="154876"/>
                  </a:lnTo>
                  <a:lnTo>
                    <a:pt x="359092" y="154876"/>
                  </a:lnTo>
                  <a:lnTo>
                    <a:pt x="359092" y="120840"/>
                  </a:lnTo>
                  <a:close/>
                </a:path>
                <a:path w="359409" h="426084">
                  <a:moveTo>
                    <a:pt x="115178" y="115735"/>
                  </a:moveTo>
                  <a:lnTo>
                    <a:pt x="74028" y="115735"/>
                  </a:lnTo>
                  <a:lnTo>
                    <a:pt x="79133" y="117436"/>
                  </a:lnTo>
                  <a:lnTo>
                    <a:pt x="81686" y="120840"/>
                  </a:lnTo>
                  <a:lnTo>
                    <a:pt x="85940" y="125945"/>
                  </a:lnTo>
                  <a:lnTo>
                    <a:pt x="89344" y="131051"/>
                  </a:lnTo>
                  <a:lnTo>
                    <a:pt x="93598" y="136156"/>
                  </a:lnTo>
                  <a:lnTo>
                    <a:pt x="102028" y="127993"/>
                  </a:lnTo>
                  <a:lnTo>
                    <a:pt x="115178" y="115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</p:grpSp>
      <p:sp>
        <p:nvSpPr>
          <p:cNvPr id="39" name="object 39"/>
          <p:cNvSpPr txBox="1">
            <a:spLocks noGrp="1" noRot="1" noMove="1" noResize="1" noEditPoints="1" noAdjustHandles="1" noChangeArrowheads="1" noChangeShapeType="1"/>
          </p:cNvSpPr>
          <p:nvPr>
            <p:ph type="sldNum" sz="quarter" idx="7"/>
          </p:nvPr>
        </p:nvSpPr>
        <p:spPr>
          <a:xfrm>
            <a:off x="681899" y="7133305"/>
            <a:ext cx="251459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lang="en-GB" spc="-25"/>
              <a:t>5</a:t>
            </a:r>
            <a:endParaRPr lang="en-GB" spc="-25" dirty="0"/>
          </a:p>
        </p:txBody>
      </p:sp>
      <p:pic>
        <p:nvPicPr>
          <p:cNvPr id="47" name="Picture 46" descr="A screenshot of a phone&#10;&#10;AI-generated content may be incorrect.">
            <a:extLst>
              <a:ext uri="{FF2B5EF4-FFF2-40B4-BE49-F238E27FC236}">
                <a16:creationId xmlns:a16="http://schemas.microsoft.com/office/drawing/2014/main" id="{36C3C586-6724-9A38-AE6A-09C7B77127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882" y="2991608"/>
            <a:ext cx="2209800" cy="2603500"/>
          </a:xfrm>
          <a:prstGeom prst="rect">
            <a:avLst/>
          </a:prstGeom>
        </p:spPr>
      </p:pic>
      <p:grpSp>
        <p:nvGrpSpPr>
          <p:cNvPr id="57" name="object 2">
            <a:extLst>
              <a:ext uri="{FF2B5EF4-FFF2-40B4-BE49-F238E27FC236}">
                <a16:creationId xmlns:a16="http://schemas.microsoft.com/office/drawing/2014/main" id="{3B3C74AF-8392-34B8-B919-FD194611EAD4}"/>
              </a:ext>
            </a:extLst>
          </p:cNvPr>
          <p:cNvGrpSpPr/>
          <p:nvPr/>
        </p:nvGrpSpPr>
        <p:grpSpPr>
          <a:xfrm>
            <a:off x="668147" y="2252154"/>
            <a:ext cx="5948680" cy="4677410"/>
            <a:chOff x="668147" y="2252154"/>
            <a:chExt cx="5948680" cy="4677410"/>
          </a:xfrm>
        </p:grpSpPr>
        <p:sp>
          <p:nvSpPr>
            <p:cNvPr id="58" name="object 3">
              <a:extLst>
                <a:ext uri="{FF2B5EF4-FFF2-40B4-BE49-F238E27FC236}">
                  <a16:creationId xmlns:a16="http://schemas.microsoft.com/office/drawing/2014/main" id="{BD358141-0321-73AF-BB27-B8763E8B422A}"/>
                </a:ext>
              </a:extLst>
            </p:cNvPr>
            <p:cNvSpPr/>
            <p:nvPr/>
          </p:nvSpPr>
          <p:spPr>
            <a:xfrm>
              <a:off x="668147" y="2252154"/>
              <a:ext cx="5948680" cy="4677410"/>
            </a:xfrm>
            <a:custGeom>
              <a:avLst/>
              <a:gdLst/>
              <a:ahLst/>
              <a:cxnLst/>
              <a:rect l="l" t="t" r="r" b="b"/>
              <a:pathLst>
                <a:path w="5948680" h="4677409">
                  <a:moveTo>
                    <a:pt x="5948172" y="0"/>
                  </a:moveTo>
                  <a:lnTo>
                    <a:pt x="0" y="0"/>
                  </a:lnTo>
                  <a:lnTo>
                    <a:pt x="0" y="4677156"/>
                  </a:lnTo>
                  <a:lnTo>
                    <a:pt x="5948172" y="4677156"/>
                  </a:lnTo>
                  <a:lnTo>
                    <a:pt x="5948172" y="0"/>
                  </a:lnTo>
                  <a:close/>
                </a:path>
              </a:pathLst>
            </a:custGeom>
            <a:solidFill>
              <a:srgbClr val="231F2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4">
              <a:extLst>
                <a:ext uri="{FF2B5EF4-FFF2-40B4-BE49-F238E27FC236}">
                  <a16:creationId xmlns:a16="http://schemas.microsoft.com/office/drawing/2014/main" id="{C3035A50-79EE-EAA6-B40C-142CAD486679}"/>
                </a:ext>
              </a:extLst>
            </p:cNvPr>
            <p:cNvSpPr/>
            <p:nvPr/>
          </p:nvSpPr>
          <p:spPr>
            <a:xfrm>
              <a:off x="721803" y="2305808"/>
              <a:ext cx="5806440" cy="4532630"/>
            </a:xfrm>
            <a:custGeom>
              <a:avLst/>
              <a:gdLst/>
              <a:ahLst/>
              <a:cxnLst/>
              <a:rect l="l" t="t" r="r" b="b"/>
              <a:pathLst>
                <a:path w="5806440" h="4532630">
                  <a:moveTo>
                    <a:pt x="5733897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4460405"/>
                  </a:lnTo>
                  <a:lnTo>
                    <a:pt x="5657" y="4488429"/>
                  </a:lnTo>
                  <a:lnTo>
                    <a:pt x="21086" y="4511314"/>
                  </a:lnTo>
                  <a:lnTo>
                    <a:pt x="43971" y="4526743"/>
                  </a:lnTo>
                  <a:lnTo>
                    <a:pt x="71996" y="4532401"/>
                  </a:lnTo>
                  <a:lnTo>
                    <a:pt x="5733897" y="4532401"/>
                  </a:lnTo>
                  <a:lnTo>
                    <a:pt x="5761922" y="4526743"/>
                  </a:lnTo>
                  <a:lnTo>
                    <a:pt x="5784807" y="4511314"/>
                  </a:lnTo>
                  <a:lnTo>
                    <a:pt x="5800236" y="4488429"/>
                  </a:lnTo>
                  <a:lnTo>
                    <a:pt x="5805893" y="4460405"/>
                  </a:lnTo>
                  <a:lnTo>
                    <a:pt x="5805893" y="71996"/>
                  </a:lnTo>
                  <a:lnTo>
                    <a:pt x="5800236" y="43971"/>
                  </a:lnTo>
                  <a:lnTo>
                    <a:pt x="5784807" y="21086"/>
                  </a:lnTo>
                  <a:lnTo>
                    <a:pt x="5761922" y="5657"/>
                  </a:lnTo>
                  <a:lnTo>
                    <a:pt x="57338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  <p:sp>
          <p:nvSpPr>
            <p:cNvPr id="60" name="object 5">
              <a:extLst>
                <a:ext uri="{FF2B5EF4-FFF2-40B4-BE49-F238E27FC236}">
                  <a16:creationId xmlns:a16="http://schemas.microsoft.com/office/drawing/2014/main" id="{019D4DEF-302A-9F7A-D4D2-18D71D629672}"/>
                </a:ext>
              </a:extLst>
            </p:cNvPr>
            <p:cNvSpPr/>
            <p:nvPr/>
          </p:nvSpPr>
          <p:spPr>
            <a:xfrm>
              <a:off x="721803" y="2305808"/>
              <a:ext cx="5806440" cy="4532630"/>
            </a:xfrm>
            <a:custGeom>
              <a:avLst/>
              <a:gdLst/>
              <a:ahLst/>
              <a:cxnLst/>
              <a:rect l="l" t="t" r="r" b="b"/>
              <a:pathLst>
                <a:path w="5806440" h="4532630">
                  <a:moveTo>
                    <a:pt x="71996" y="0"/>
                  </a:move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4460405"/>
                  </a:lnTo>
                  <a:lnTo>
                    <a:pt x="5657" y="4488429"/>
                  </a:lnTo>
                  <a:lnTo>
                    <a:pt x="21086" y="4511314"/>
                  </a:lnTo>
                  <a:lnTo>
                    <a:pt x="43971" y="4526743"/>
                  </a:lnTo>
                  <a:lnTo>
                    <a:pt x="71996" y="4532401"/>
                  </a:lnTo>
                  <a:lnTo>
                    <a:pt x="5733897" y="4532401"/>
                  </a:lnTo>
                  <a:lnTo>
                    <a:pt x="5761922" y="4526743"/>
                  </a:lnTo>
                  <a:lnTo>
                    <a:pt x="5784807" y="4511314"/>
                  </a:lnTo>
                  <a:lnTo>
                    <a:pt x="5800236" y="4488429"/>
                  </a:lnTo>
                  <a:lnTo>
                    <a:pt x="5805893" y="4460405"/>
                  </a:lnTo>
                  <a:lnTo>
                    <a:pt x="5805893" y="71996"/>
                  </a:lnTo>
                  <a:lnTo>
                    <a:pt x="5800236" y="43971"/>
                  </a:lnTo>
                  <a:lnTo>
                    <a:pt x="5784807" y="21086"/>
                  </a:lnTo>
                  <a:lnTo>
                    <a:pt x="5761922" y="5657"/>
                  </a:lnTo>
                  <a:lnTo>
                    <a:pt x="5733897" y="0"/>
                  </a:lnTo>
                  <a:lnTo>
                    <a:pt x="71996" y="0"/>
                  </a:lnTo>
                  <a:close/>
                </a:path>
              </a:pathLst>
            </a:custGeom>
            <a:ln w="35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</p:grpSp>
      <p:sp>
        <p:nvSpPr>
          <p:cNvPr id="61" name="object 6">
            <a:extLst>
              <a:ext uri="{FF2B5EF4-FFF2-40B4-BE49-F238E27FC236}">
                <a16:creationId xmlns:a16="http://schemas.microsoft.com/office/drawing/2014/main" id="{13B9D066-B619-2A7B-9879-45D0E130E3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8147" y="2252154"/>
            <a:ext cx="5948680" cy="4340355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+mn-lt"/>
              </a:rPr>
              <a:t>[Edit this text based on your knowledge of your patients and the technology enabled remote monitoring service you are offering them: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+mn-lt"/>
              </a:rPr>
              <a:t>What benefits might this service bring to your patients?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+mn-lt"/>
              </a:rPr>
              <a:t>Can you explain how the technology supports independence rather than replaces care?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+mn-lt"/>
              </a:rPr>
              <a:t>What evidence or feedback (local data, patient quotes) could you use to make the message credible?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+mn-lt"/>
              </a:rPr>
              <a:t>Don’t forget to delete this prompt when you’re done!]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CEB4975-DA0A-713B-397C-0533E456BC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65" y="473077"/>
            <a:ext cx="8383439" cy="965365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668147" y="2252154"/>
            <a:ext cx="5948680" cy="4677410"/>
            <a:chOff x="668147" y="2252154"/>
            <a:chExt cx="5948680" cy="4677410"/>
          </a:xfrm>
        </p:grpSpPr>
        <p:sp>
          <p:nvSpPr>
            <p:cNvPr id="3" name="object 3"/>
            <p:cNvSpPr/>
            <p:nvPr/>
          </p:nvSpPr>
          <p:spPr>
            <a:xfrm>
              <a:off x="668147" y="2252154"/>
              <a:ext cx="5948680" cy="4677410"/>
            </a:xfrm>
            <a:custGeom>
              <a:avLst/>
              <a:gdLst/>
              <a:ahLst/>
              <a:cxnLst/>
              <a:rect l="l" t="t" r="r" b="b"/>
              <a:pathLst>
                <a:path w="5948680" h="4677409">
                  <a:moveTo>
                    <a:pt x="5948172" y="0"/>
                  </a:moveTo>
                  <a:lnTo>
                    <a:pt x="0" y="0"/>
                  </a:lnTo>
                  <a:lnTo>
                    <a:pt x="0" y="4677156"/>
                  </a:lnTo>
                  <a:lnTo>
                    <a:pt x="5948172" y="4677156"/>
                  </a:lnTo>
                  <a:lnTo>
                    <a:pt x="5948172" y="0"/>
                  </a:lnTo>
                  <a:close/>
                </a:path>
              </a:pathLst>
            </a:custGeom>
            <a:solidFill>
              <a:srgbClr val="231F2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1803" y="2305808"/>
              <a:ext cx="5806440" cy="4532630"/>
            </a:xfrm>
            <a:custGeom>
              <a:avLst/>
              <a:gdLst/>
              <a:ahLst/>
              <a:cxnLst/>
              <a:rect l="l" t="t" r="r" b="b"/>
              <a:pathLst>
                <a:path w="5806440" h="4532630">
                  <a:moveTo>
                    <a:pt x="5733897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4460405"/>
                  </a:lnTo>
                  <a:lnTo>
                    <a:pt x="5657" y="4488429"/>
                  </a:lnTo>
                  <a:lnTo>
                    <a:pt x="21086" y="4511314"/>
                  </a:lnTo>
                  <a:lnTo>
                    <a:pt x="43971" y="4526743"/>
                  </a:lnTo>
                  <a:lnTo>
                    <a:pt x="71996" y="4532401"/>
                  </a:lnTo>
                  <a:lnTo>
                    <a:pt x="5733897" y="4532401"/>
                  </a:lnTo>
                  <a:lnTo>
                    <a:pt x="5761922" y="4526743"/>
                  </a:lnTo>
                  <a:lnTo>
                    <a:pt x="5784807" y="4511314"/>
                  </a:lnTo>
                  <a:lnTo>
                    <a:pt x="5800236" y="4488429"/>
                  </a:lnTo>
                  <a:lnTo>
                    <a:pt x="5805893" y="4460405"/>
                  </a:lnTo>
                  <a:lnTo>
                    <a:pt x="5805893" y="71996"/>
                  </a:lnTo>
                  <a:lnTo>
                    <a:pt x="5800236" y="43971"/>
                  </a:lnTo>
                  <a:lnTo>
                    <a:pt x="5784807" y="21086"/>
                  </a:lnTo>
                  <a:lnTo>
                    <a:pt x="5761922" y="5657"/>
                  </a:lnTo>
                  <a:lnTo>
                    <a:pt x="57338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1803" y="2305808"/>
              <a:ext cx="5806440" cy="4532630"/>
            </a:xfrm>
            <a:custGeom>
              <a:avLst/>
              <a:gdLst/>
              <a:ahLst/>
              <a:cxnLst/>
              <a:rect l="l" t="t" r="r" b="b"/>
              <a:pathLst>
                <a:path w="5806440" h="4532630">
                  <a:moveTo>
                    <a:pt x="71996" y="0"/>
                  </a:move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4460405"/>
                  </a:lnTo>
                  <a:lnTo>
                    <a:pt x="5657" y="4488429"/>
                  </a:lnTo>
                  <a:lnTo>
                    <a:pt x="21086" y="4511314"/>
                  </a:lnTo>
                  <a:lnTo>
                    <a:pt x="43971" y="4526743"/>
                  </a:lnTo>
                  <a:lnTo>
                    <a:pt x="71996" y="4532401"/>
                  </a:lnTo>
                  <a:lnTo>
                    <a:pt x="5733897" y="4532401"/>
                  </a:lnTo>
                  <a:lnTo>
                    <a:pt x="5761922" y="4526743"/>
                  </a:lnTo>
                  <a:lnTo>
                    <a:pt x="5784807" y="4511314"/>
                  </a:lnTo>
                  <a:lnTo>
                    <a:pt x="5800236" y="4488429"/>
                  </a:lnTo>
                  <a:lnTo>
                    <a:pt x="5805893" y="4460405"/>
                  </a:lnTo>
                  <a:lnTo>
                    <a:pt x="5805893" y="71996"/>
                  </a:lnTo>
                  <a:lnTo>
                    <a:pt x="5800236" y="43971"/>
                  </a:lnTo>
                  <a:lnTo>
                    <a:pt x="5784807" y="21086"/>
                  </a:lnTo>
                  <a:lnTo>
                    <a:pt x="5761922" y="5657"/>
                  </a:lnTo>
                  <a:lnTo>
                    <a:pt x="5733897" y="0"/>
                  </a:lnTo>
                  <a:lnTo>
                    <a:pt x="71996" y="0"/>
                  </a:lnTo>
                  <a:close/>
                </a:path>
              </a:pathLst>
            </a:custGeom>
            <a:ln w="3594">
              <a:solidFill>
                <a:srgbClr val="005EB8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668147" y="2252154"/>
            <a:ext cx="5948680" cy="4815229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+mn-lt"/>
              </a:rPr>
              <a:t>[Edit this text based on your knowledge of your patients and the technology enabled remote monitoring service you are offering them: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+mn-lt"/>
              </a:rPr>
              <a:t>How can you describe clearly what stays the same (e.g. GP reviews, in-person visits) and what changes?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+mn-lt"/>
              </a:rPr>
              <a:t>When and how will clinicians review TERM data alongside routine care?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+mn-lt"/>
              </a:rPr>
              <a:t>How can you reassure patients that TERM adds extra support, not extra burden?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r>
              <a:rPr lang="en-GB" dirty="0">
                <a:highlight>
                  <a:srgbClr val="00FF00"/>
                </a:highlight>
                <a:latin typeface="+mn-lt"/>
              </a:rPr>
              <a:t>Don’t forget to delete this prompt when you’re done!]</a:t>
            </a:r>
          </a:p>
          <a:p>
            <a:pPr marL="249554" marR="788035" algn="l">
              <a:lnSpc>
                <a:spcPct val="101899"/>
              </a:lnSpc>
              <a:spcBef>
                <a:spcPts val="1485"/>
              </a:spcBef>
            </a:pPr>
            <a:endParaRPr lang="en-GB" dirty="0">
              <a:highlight>
                <a:srgbClr val="00FF00"/>
              </a:highlight>
              <a:latin typeface="+mn-lt"/>
            </a:endParaRPr>
          </a:p>
        </p:txBody>
      </p:sp>
      <p:sp>
        <p:nvSpPr>
          <p:cNvPr id="8" name="object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20989" y="3171825"/>
            <a:ext cx="1991223" cy="2614337"/>
          </a:xfrm>
          <a:custGeom>
            <a:avLst/>
            <a:gdLst/>
            <a:ahLst/>
            <a:cxnLst/>
            <a:rect l="l" t="t" r="r" b="b"/>
            <a:pathLst>
              <a:path w="2202179" h="2677160">
                <a:moveTo>
                  <a:pt x="2201595" y="152400"/>
                </a:moveTo>
                <a:lnTo>
                  <a:pt x="2193823" y="104241"/>
                </a:lnTo>
                <a:lnTo>
                  <a:pt x="2172195" y="62407"/>
                </a:lnTo>
                <a:lnTo>
                  <a:pt x="2139200" y="29413"/>
                </a:lnTo>
                <a:lnTo>
                  <a:pt x="2097366" y="7772"/>
                </a:lnTo>
                <a:lnTo>
                  <a:pt x="2049195" y="0"/>
                </a:lnTo>
                <a:lnTo>
                  <a:pt x="152400" y="0"/>
                </a:lnTo>
                <a:lnTo>
                  <a:pt x="104241" y="7772"/>
                </a:lnTo>
                <a:lnTo>
                  <a:pt x="62395" y="29413"/>
                </a:lnTo>
                <a:lnTo>
                  <a:pt x="29413" y="62407"/>
                </a:lnTo>
                <a:lnTo>
                  <a:pt x="7772" y="104241"/>
                </a:lnTo>
                <a:lnTo>
                  <a:pt x="0" y="152400"/>
                </a:lnTo>
                <a:lnTo>
                  <a:pt x="0" y="2326652"/>
                </a:lnTo>
                <a:lnTo>
                  <a:pt x="7772" y="2374823"/>
                </a:lnTo>
                <a:lnTo>
                  <a:pt x="29413" y="2416657"/>
                </a:lnTo>
                <a:lnTo>
                  <a:pt x="62395" y="2449652"/>
                </a:lnTo>
                <a:lnTo>
                  <a:pt x="104241" y="2471293"/>
                </a:lnTo>
                <a:lnTo>
                  <a:pt x="152400" y="2479052"/>
                </a:lnTo>
                <a:lnTo>
                  <a:pt x="1265402" y="2479052"/>
                </a:lnTo>
                <a:lnTo>
                  <a:pt x="1420202" y="2677058"/>
                </a:lnTo>
                <a:lnTo>
                  <a:pt x="1575003" y="2479052"/>
                </a:lnTo>
                <a:lnTo>
                  <a:pt x="2049195" y="2479052"/>
                </a:lnTo>
                <a:lnTo>
                  <a:pt x="2097366" y="2471293"/>
                </a:lnTo>
                <a:lnTo>
                  <a:pt x="2139200" y="2449652"/>
                </a:lnTo>
                <a:lnTo>
                  <a:pt x="2172195" y="2416657"/>
                </a:lnTo>
                <a:lnTo>
                  <a:pt x="2193823" y="2374823"/>
                </a:lnTo>
                <a:lnTo>
                  <a:pt x="2201595" y="2326652"/>
                </a:lnTo>
                <a:lnTo>
                  <a:pt x="2201595" y="152400"/>
                </a:lnTo>
                <a:close/>
              </a:path>
            </a:pathLst>
          </a:custGeom>
          <a:solidFill>
            <a:srgbClr val="D3C6D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grpSp>
        <p:nvGrpSpPr>
          <p:cNvPr id="10" name="object 10"/>
          <p:cNvGrpSpPr>
            <a:grpSpLocks noGrp="1" noUngrp="1" noRot="1" noMove="1" noResize="1"/>
          </p:cNvGrpSpPr>
          <p:nvPr/>
        </p:nvGrpSpPr>
        <p:grpSpPr>
          <a:xfrm>
            <a:off x="8114570" y="6089486"/>
            <a:ext cx="1214120" cy="1485265"/>
            <a:chOff x="8114570" y="6089486"/>
            <a:chExt cx="1214120" cy="1485265"/>
          </a:xfrm>
        </p:grpSpPr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27819" y="7064100"/>
              <a:ext cx="1187450" cy="495934"/>
            </a:xfrm>
            <a:custGeom>
              <a:avLst/>
              <a:gdLst/>
              <a:ahLst/>
              <a:cxnLst/>
              <a:rect l="l" t="t" r="r" b="b"/>
              <a:pathLst>
                <a:path w="1187450" h="495934">
                  <a:moveTo>
                    <a:pt x="1187214" y="495905"/>
                  </a:moveTo>
                  <a:lnTo>
                    <a:pt x="0" y="495905"/>
                  </a:lnTo>
                  <a:lnTo>
                    <a:pt x="14766" y="425223"/>
                  </a:lnTo>
                  <a:lnTo>
                    <a:pt x="32603" y="357135"/>
                  </a:lnTo>
                  <a:lnTo>
                    <a:pt x="51680" y="299217"/>
                  </a:lnTo>
                  <a:lnTo>
                    <a:pt x="72001" y="250244"/>
                  </a:lnTo>
                  <a:lnTo>
                    <a:pt x="93575" y="208992"/>
                  </a:lnTo>
                  <a:lnTo>
                    <a:pt x="116408" y="174237"/>
                  </a:lnTo>
                  <a:lnTo>
                    <a:pt x="165879" y="119315"/>
                  </a:lnTo>
                  <a:lnTo>
                    <a:pt x="220468" y="75680"/>
                  </a:lnTo>
                  <a:lnTo>
                    <a:pt x="278400" y="39941"/>
                  </a:lnTo>
                  <a:lnTo>
                    <a:pt x="317075" y="27395"/>
                  </a:lnTo>
                  <a:lnTo>
                    <a:pt x="364030" y="17314"/>
                  </a:lnTo>
                  <a:lnTo>
                    <a:pt x="417571" y="9616"/>
                  </a:lnTo>
                  <a:lnTo>
                    <a:pt x="476005" y="4219"/>
                  </a:lnTo>
                  <a:lnTo>
                    <a:pt x="537637" y="1041"/>
                  </a:lnTo>
                  <a:lnTo>
                    <a:pt x="600774" y="0"/>
                  </a:lnTo>
                  <a:lnTo>
                    <a:pt x="663723" y="1013"/>
                  </a:lnTo>
                  <a:lnTo>
                    <a:pt x="724788" y="4000"/>
                  </a:lnTo>
                  <a:lnTo>
                    <a:pt x="782276" y="8879"/>
                  </a:lnTo>
                  <a:lnTo>
                    <a:pt x="834494" y="15566"/>
                  </a:lnTo>
                  <a:lnTo>
                    <a:pt x="879747" y="23981"/>
                  </a:lnTo>
                  <a:lnTo>
                    <a:pt x="942585" y="45664"/>
                  </a:lnTo>
                  <a:lnTo>
                    <a:pt x="1066864" y="168036"/>
                  </a:lnTo>
                  <a:lnTo>
                    <a:pt x="1141661" y="318516"/>
                  </a:lnTo>
                  <a:lnTo>
                    <a:pt x="1178263" y="446162"/>
                  </a:lnTo>
                  <a:lnTo>
                    <a:pt x="1187214" y="495905"/>
                  </a:lnTo>
                  <a:close/>
                </a:path>
              </a:pathLst>
            </a:custGeom>
            <a:solidFill>
              <a:srgbClr val="586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27819" y="7064100"/>
              <a:ext cx="1187450" cy="495934"/>
            </a:xfrm>
            <a:custGeom>
              <a:avLst/>
              <a:gdLst/>
              <a:ahLst/>
              <a:cxnLst/>
              <a:rect l="l" t="t" r="r" b="b"/>
              <a:pathLst>
                <a:path w="1187450" h="495934">
                  <a:moveTo>
                    <a:pt x="0" y="495905"/>
                  </a:moveTo>
                  <a:lnTo>
                    <a:pt x="14766" y="425223"/>
                  </a:lnTo>
                  <a:lnTo>
                    <a:pt x="32603" y="357135"/>
                  </a:lnTo>
                  <a:lnTo>
                    <a:pt x="51680" y="299217"/>
                  </a:lnTo>
                  <a:lnTo>
                    <a:pt x="72001" y="250244"/>
                  </a:lnTo>
                  <a:lnTo>
                    <a:pt x="93575" y="208992"/>
                  </a:lnTo>
                  <a:lnTo>
                    <a:pt x="116408" y="174237"/>
                  </a:lnTo>
                  <a:lnTo>
                    <a:pt x="165879" y="119315"/>
                  </a:lnTo>
                  <a:lnTo>
                    <a:pt x="220468" y="75680"/>
                  </a:lnTo>
                  <a:lnTo>
                    <a:pt x="278400" y="39941"/>
                  </a:lnTo>
                  <a:lnTo>
                    <a:pt x="317075" y="27395"/>
                  </a:lnTo>
                  <a:lnTo>
                    <a:pt x="364030" y="17314"/>
                  </a:lnTo>
                  <a:lnTo>
                    <a:pt x="417571" y="9616"/>
                  </a:lnTo>
                  <a:lnTo>
                    <a:pt x="476005" y="4219"/>
                  </a:lnTo>
                  <a:lnTo>
                    <a:pt x="537637" y="1041"/>
                  </a:lnTo>
                  <a:lnTo>
                    <a:pt x="600774" y="0"/>
                  </a:lnTo>
                  <a:lnTo>
                    <a:pt x="663723" y="1013"/>
                  </a:lnTo>
                  <a:lnTo>
                    <a:pt x="724788" y="4000"/>
                  </a:lnTo>
                  <a:lnTo>
                    <a:pt x="782276" y="8879"/>
                  </a:lnTo>
                  <a:lnTo>
                    <a:pt x="834494" y="15566"/>
                  </a:lnTo>
                  <a:lnTo>
                    <a:pt x="879747" y="23981"/>
                  </a:lnTo>
                  <a:lnTo>
                    <a:pt x="942585" y="45664"/>
                  </a:lnTo>
                  <a:lnTo>
                    <a:pt x="1066864" y="168036"/>
                  </a:lnTo>
                  <a:lnTo>
                    <a:pt x="1141661" y="318516"/>
                  </a:lnTo>
                  <a:lnTo>
                    <a:pt x="1178263" y="446162"/>
                  </a:lnTo>
                  <a:lnTo>
                    <a:pt x="1187214" y="495905"/>
                  </a:lnTo>
                </a:path>
              </a:pathLst>
            </a:custGeom>
            <a:ln w="264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76283" y="7126945"/>
              <a:ext cx="492759" cy="433070"/>
            </a:xfrm>
            <a:custGeom>
              <a:avLst/>
              <a:gdLst/>
              <a:ahLst/>
              <a:cxnLst/>
              <a:rect l="l" t="t" r="r" b="b"/>
              <a:pathLst>
                <a:path w="492759" h="433070">
                  <a:moveTo>
                    <a:pt x="356476" y="432499"/>
                  </a:moveTo>
                  <a:lnTo>
                    <a:pt x="152768" y="432499"/>
                  </a:lnTo>
                  <a:lnTo>
                    <a:pt x="64821" y="252936"/>
                  </a:lnTo>
                  <a:lnTo>
                    <a:pt x="49926" y="214340"/>
                  </a:lnTo>
                  <a:lnTo>
                    <a:pt x="35329" y="164127"/>
                  </a:lnTo>
                  <a:lnTo>
                    <a:pt x="21699" y="107919"/>
                  </a:lnTo>
                  <a:lnTo>
                    <a:pt x="9700" y="51336"/>
                  </a:lnTo>
                  <a:lnTo>
                    <a:pt x="0" y="0"/>
                  </a:lnTo>
                  <a:lnTo>
                    <a:pt x="492270" y="14045"/>
                  </a:lnTo>
                  <a:lnTo>
                    <a:pt x="463916" y="119830"/>
                  </a:lnTo>
                  <a:lnTo>
                    <a:pt x="438236" y="206391"/>
                  </a:lnTo>
                  <a:lnTo>
                    <a:pt x="413567" y="274803"/>
                  </a:lnTo>
                  <a:lnTo>
                    <a:pt x="392281" y="326664"/>
                  </a:lnTo>
                  <a:lnTo>
                    <a:pt x="374030" y="378239"/>
                  </a:lnTo>
                  <a:lnTo>
                    <a:pt x="356476" y="432499"/>
                  </a:lnTo>
                  <a:close/>
                </a:path>
              </a:pathLst>
            </a:custGeom>
            <a:solidFill>
              <a:srgbClr val="E1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46029" y="7239361"/>
              <a:ext cx="171450" cy="320675"/>
            </a:xfrm>
            <a:custGeom>
              <a:avLst/>
              <a:gdLst/>
              <a:ahLst/>
              <a:cxnLst/>
              <a:rect l="l" t="t" r="r" b="b"/>
              <a:pathLst>
                <a:path w="171450" h="320675">
                  <a:moveTo>
                    <a:pt x="152232" y="320643"/>
                  </a:moveTo>
                  <a:lnTo>
                    <a:pt x="18432" y="320643"/>
                  </a:lnTo>
                  <a:lnTo>
                    <a:pt x="0" y="320085"/>
                  </a:lnTo>
                  <a:lnTo>
                    <a:pt x="1350" y="281239"/>
                  </a:lnTo>
                  <a:lnTo>
                    <a:pt x="10806" y="215458"/>
                  </a:lnTo>
                  <a:lnTo>
                    <a:pt x="22577" y="179168"/>
                  </a:lnTo>
                  <a:lnTo>
                    <a:pt x="40133" y="149891"/>
                  </a:lnTo>
                  <a:lnTo>
                    <a:pt x="19295" y="106419"/>
                  </a:lnTo>
                  <a:lnTo>
                    <a:pt x="10806" y="87435"/>
                  </a:lnTo>
                  <a:lnTo>
                    <a:pt x="5597" y="72898"/>
                  </a:lnTo>
                  <a:lnTo>
                    <a:pt x="3861" y="58944"/>
                  </a:lnTo>
                  <a:lnTo>
                    <a:pt x="5597" y="37377"/>
                  </a:lnTo>
                  <a:lnTo>
                    <a:pt x="10806" y="0"/>
                  </a:lnTo>
                  <a:lnTo>
                    <a:pt x="154314" y="3128"/>
                  </a:lnTo>
                  <a:lnTo>
                    <a:pt x="171288" y="23414"/>
                  </a:lnTo>
                  <a:lnTo>
                    <a:pt x="170373" y="32466"/>
                  </a:lnTo>
                  <a:lnTo>
                    <a:pt x="162178" y="83357"/>
                  </a:lnTo>
                  <a:lnTo>
                    <a:pt x="147715" y="130105"/>
                  </a:lnTo>
                  <a:lnTo>
                    <a:pt x="120366" y="162372"/>
                  </a:lnTo>
                  <a:lnTo>
                    <a:pt x="122851" y="170228"/>
                  </a:lnTo>
                  <a:lnTo>
                    <a:pt x="128666" y="191259"/>
                  </a:lnTo>
                  <a:lnTo>
                    <a:pt x="135347" y="221662"/>
                  </a:lnTo>
                  <a:lnTo>
                    <a:pt x="140432" y="257629"/>
                  </a:lnTo>
                  <a:lnTo>
                    <a:pt x="143258" y="286779"/>
                  </a:lnTo>
                  <a:lnTo>
                    <a:pt x="145646" y="303489"/>
                  </a:lnTo>
                  <a:lnTo>
                    <a:pt x="148898" y="314051"/>
                  </a:lnTo>
                  <a:lnTo>
                    <a:pt x="152232" y="320643"/>
                  </a:lnTo>
                  <a:close/>
                </a:path>
              </a:pathLst>
            </a:custGeom>
            <a:solidFill>
              <a:srgbClr val="D35E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26586" y="6165145"/>
              <a:ext cx="822960" cy="1091565"/>
            </a:xfrm>
            <a:custGeom>
              <a:avLst/>
              <a:gdLst/>
              <a:ahLst/>
              <a:cxnLst/>
              <a:rect l="l" t="t" r="r" b="b"/>
              <a:pathLst>
                <a:path w="822959" h="1091565">
                  <a:moveTo>
                    <a:pt x="412037" y="1091391"/>
                  </a:moveTo>
                  <a:lnTo>
                    <a:pt x="366750" y="1088099"/>
                  </a:lnTo>
                  <a:lnTo>
                    <a:pt x="322882" y="1078459"/>
                  </a:lnTo>
                  <a:lnTo>
                    <a:pt x="280697" y="1062822"/>
                  </a:lnTo>
                  <a:lnTo>
                    <a:pt x="240457" y="1041542"/>
                  </a:lnTo>
                  <a:lnTo>
                    <a:pt x="202424" y="1014970"/>
                  </a:lnTo>
                  <a:lnTo>
                    <a:pt x="166862" y="983460"/>
                  </a:lnTo>
                  <a:lnTo>
                    <a:pt x="134033" y="947362"/>
                  </a:lnTo>
                  <a:lnTo>
                    <a:pt x="104199" y="907031"/>
                  </a:lnTo>
                  <a:lnTo>
                    <a:pt x="77622" y="862818"/>
                  </a:lnTo>
                  <a:lnTo>
                    <a:pt x="54567" y="815076"/>
                  </a:lnTo>
                  <a:lnTo>
                    <a:pt x="35294" y="764157"/>
                  </a:lnTo>
                  <a:lnTo>
                    <a:pt x="20066" y="710414"/>
                  </a:lnTo>
                  <a:lnTo>
                    <a:pt x="8493" y="647575"/>
                  </a:lnTo>
                  <a:lnTo>
                    <a:pt x="1546" y="582390"/>
                  </a:lnTo>
                  <a:lnTo>
                    <a:pt x="0" y="546477"/>
                  </a:lnTo>
                  <a:lnTo>
                    <a:pt x="2135" y="490680"/>
                  </a:lnTo>
                  <a:lnTo>
                    <a:pt x="8400" y="436476"/>
                  </a:lnTo>
                  <a:lnTo>
                    <a:pt x="18585" y="384144"/>
                  </a:lnTo>
                  <a:lnTo>
                    <a:pt x="32480" y="333960"/>
                  </a:lnTo>
                  <a:lnTo>
                    <a:pt x="49874" y="286200"/>
                  </a:lnTo>
                  <a:lnTo>
                    <a:pt x="70557" y="241141"/>
                  </a:lnTo>
                  <a:lnTo>
                    <a:pt x="94319" y="199060"/>
                  </a:lnTo>
                  <a:lnTo>
                    <a:pt x="120950" y="160233"/>
                  </a:lnTo>
                  <a:lnTo>
                    <a:pt x="150239" y="124939"/>
                  </a:lnTo>
                  <a:lnTo>
                    <a:pt x="181976" y="93452"/>
                  </a:lnTo>
                  <a:lnTo>
                    <a:pt x="215951" y="66050"/>
                  </a:lnTo>
                  <a:lnTo>
                    <a:pt x="251954" y="43010"/>
                  </a:lnTo>
                  <a:lnTo>
                    <a:pt x="289774" y="24608"/>
                  </a:lnTo>
                  <a:lnTo>
                    <a:pt x="329202" y="11121"/>
                  </a:lnTo>
                  <a:lnTo>
                    <a:pt x="370026" y="2826"/>
                  </a:lnTo>
                  <a:lnTo>
                    <a:pt x="412037" y="0"/>
                  </a:lnTo>
                  <a:lnTo>
                    <a:pt x="454031" y="2809"/>
                  </a:lnTo>
                  <a:lnTo>
                    <a:pt x="494807" y="11055"/>
                  </a:lnTo>
                  <a:lnTo>
                    <a:pt x="534158" y="24465"/>
                  </a:lnTo>
                  <a:lnTo>
                    <a:pt x="571879" y="42768"/>
                  </a:lnTo>
                  <a:lnTo>
                    <a:pt x="607765" y="65691"/>
                  </a:lnTo>
                  <a:lnTo>
                    <a:pt x="641610" y="92961"/>
                  </a:lnTo>
                  <a:lnTo>
                    <a:pt x="673207" y="124308"/>
                  </a:lnTo>
                  <a:lnTo>
                    <a:pt x="702352" y="159458"/>
                  </a:lnTo>
                  <a:lnTo>
                    <a:pt x="728839" y="198139"/>
                  </a:lnTo>
                  <a:lnTo>
                    <a:pt x="752461" y="240079"/>
                  </a:lnTo>
                  <a:lnTo>
                    <a:pt x="773014" y="285006"/>
                  </a:lnTo>
                  <a:lnTo>
                    <a:pt x="790291" y="332647"/>
                  </a:lnTo>
                  <a:lnTo>
                    <a:pt x="804086" y="382731"/>
                  </a:lnTo>
                  <a:lnTo>
                    <a:pt x="814195" y="434984"/>
                  </a:lnTo>
                  <a:lnTo>
                    <a:pt x="820411" y="489136"/>
                  </a:lnTo>
                  <a:lnTo>
                    <a:pt x="822529" y="544913"/>
                  </a:lnTo>
                  <a:lnTo>
                    <a:pt x="822529" y="569892"/>
                  </a:lnTo>
                  <a:lnTo>
                    <a:pt x="817515" y="638011"/>
                  </a:lnTo>
                  <a:lnTo>
                    <a:pt x="805555" y="702609"/>
                  </a:lnTo>
                  <a:lnTo>
                    <a:pt x="791949" y="753368"/>
                  </a:lnTo>
                  <a:lnTo>
                    <a:pt x="774778" y="801684"/>
                  </a:lnTo>
                  <a:lnTo>
                    <a:pt x="754256" y="847274"/>
                  </a:lnTo>
                  <a:lnTo>
                    <a:pt x="730598" y="889858"/>
                  </a:lnTo>
                  <a:lnTo>
                    <a:pt x="704019" y="929154"/>
                  </a:lnTo>
                  <a:lnTo>
                    <a:pt x="674735" y="964880"/>
                  </a:lnTo>
                  <a:lnTo>
                    <a:pt x="642960" y="996756"/>
                  </a:lnTo>
                  <a:lnTo>
                    <a:pt x="608909" y="1024500"/>
                  </a:lnTo>
                  <a:lnTo>
                    <a:pt x="572797" y="1047830"/>
                  </a:lnTo>
                  <a:lnTo>
                    <a:pt x="534839" y="1066466"/>
                  </a:lnTo>
                  <a:lnTo>
                    <a:pt x="495249" y="1080126"/>
                  </a:lnTo>
                  <a:lnTo>
                    <a:pt x="454244" y="1088528"/>
                  </a:lnTo>
                  <a:lnTo>
                    <a:pt x="412037" y="1091391"/>
                  </a:lnTo>
                  <a:close/>
                </a:path>
              </a:pathLst>
            </a:custGeom>
            <a:solidFill>
              <a:srgbClr val="CE9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26586" y="6165145"/>
              <a:ext cx="822960" cy="1091565"/>
            </a:xfrm>
            <a:custGeom>
              <a:avLst/>
              <a:gdLst/>
              <a:ahLst/>
              <a:cxnLst/>
              <a:rect l="l" t="t" r="r" b="b"/>
              <a:pathLst>
                <a:path w="822959" h="1091565">
                  <a:moveTo>
                    <a:pt x="412037" y="1091391"/>
                  </a:moveTo>
                  <a:lnTo>
                    <a:pt x="366750" y="1088099"/>
                  </a:lnTo>
                  <a:lnTo>
                    <a:pt x="322882" y="1078459"/>
                  </a:lnTo>
                  <a:lnTo>
                    <a:pt x="280697" y="1062822"/>
                  </a:lnTo>
                  <a:lnTo>
                    <a:pt x="240457" y="1041542"/>
                  </a:lnTo>
                  <a:lnTo>
                    <a:pt x="202424" y="1014970"/>
                  </a:lnTo>
                  <a:lnTo>
                    <a:pt x="166862" y="983460"/>
                  </a:lnTo>
                  <a:lnTo>
                    <a:pt x="134033" y="947362"/>
                  </a:lnTo>
                  <a:lnTo>
                    <a:pt x="104199" y="907031"/>
                  </a:lnTo>
                  <a:lnTo>
                    <a:pt x="77622" y="862818"/>
                  </a:lnTo>
                  <a:lnTo>
                    <a:pt x="54567" y="815076"/>
                  </a:lnTo>
                  <a:lnTo>
                    <a:pt x="35294" y="764157"/>
                  </a:lnTo>
                  <a:lnTo>
                    <a:pt x="20066" y="710414"/>
                  </a:lnTo>
                  <a:lnTo>
                    <a:pt x="8493" y="647575"/>
                  </a:lnTo>
                  <a:lnTo>
                    <a:pt x="1546" y="582390"/>
                  </a:lnTo>
                  <a:lnTo>
                    <a:pt x="1304" y="573264"/>
                  </a:lnTo>
                  <a:lnTo>
                    <a:pt x="773" y="564434"/>
                  </a:lnTo>
                  <a:lnTo>
                    <a:pt x="241" y="555604"/>
                  </a:lnTo>
                  <a:lnTo>
                    <a:pt x="0" y="546477"/>
                  </a:lnTo>
                  <a:lnTo>
                    <a:pt x="2135" y="490680"/>
                  </a:lnTo>
                  <a:lnTo>
                    <a:pt x="8400" y="436476"/>
                  </a:lnTo>
                  <a:lnTo>
                    <a:pt x="18585" y="384144"/>
                  </a:lnTo>
                  <a:lnTo>
                    <a:pt x="32480" y="333960"/>
                  </a:lnTo>
                  <a:lnTo>
                    <a:pt x="49874" y="286200"/>
                  </a:lnTo>
                  <a:lnTo>
                    <a:pt x="70557" y="241141"/>
                  </a:lnTo>
                  <a:lnTo>
                    <a:pt x="94319" y="199060"/>
                  </a:lnTo>
                  <a:lnTo>
                    <a:pt x="120950" y="160233"/>
                  </a:lnTo>
                  <a:lnTo>
                    <a:pt x="150239" y="124939"/>
                  </a:lnTo>
                  <a:lnTo>
                    <a:pt x="181976" y="93452"/>
                  </a:lnTo>
                  <a:lnTo>
                    <a:pt x="215951" y="66050"/>
                  </a:lnTo>
                  <a:lnTo>
                    <a:pt x="251954" y="43010"/>
                  </a:lnTo>
                  <a:lnTo>
                    <a:pt x="289774" y="24608"/>
                  </a:lnTo>
                  <a:lnTo>
                    <a:pt x="329202" y="11121"/>
                  </a:lnTo>
                  <a:lnTo>
                    <a:pt x="370026" y="2826"/>
                  </a:lnTo>
                  <a:lnTo>
                    <a:pt x="412037" y="0"/>
                  </a:lnTo>
                  <a:lnTo>
                    <a:pt x="454031" y="2809"/>
                  </a:lnTo>
                  <a:lnTo>
                    <a:pt x="494807" y="11055"/>
                  </a:lnTo>
                  <a:lnTo>
                    <a:pt x="534158" y="24465"/>
                  </a:lnTo>
                  <a:lnTo>
                    <a:pt x="571879" y="42768"/>
                  </a:lnTo>
                  <a:lnTo>
                    <a:pt x="607765" y="65691"/>
                  </a:lnTo>
                  <a:lnTo>
                    <a:pt x="641610" y="92961"/>
                  </a:lnTo>
                  <a:lnTo>
                    <a:pt x="673207" y="124308"/>
                  </a:lnTo>
                  <a:lnTo>
                    <a:pt x="702352" y="159458"/>
                  </a:lnTo>
                  <a:lnTo>
                    <a:pt x="728839" y="198139"/>
                  </a:lnTo>
                  <a:lnTo>
                    <a:pt x="752461" y="240079"/>
                  </a:lnTo>
                  <a:lnTo>
                    <a:pt x="773014" y="285006"/>
                  </a:lnTo>
                  <a:lnTo>
                    <a:pt x="790291" y="332647"/>
                  </a:lnTo>
                  <a:lnTo>
                    <a:pt x="804086" y="382731"/>
                  </a:lnTo>
                  <a:lnTo>
                    <a:pt x="814195" y="434984"/>
                  </a:lnTo>
                  <a:lnTo>
                    <a:pt x="820411" y="489136"/>
                  </a:lnTo>
                  <a:lnTo>
                    <a:pt x="822529" y="544913"/>
                  </a:lnTo>
                  <a:lnTo>
                    <a:pt x="822529" y="569892"/>
                  </a:lnTo>
                  <a:lnTo>
                    <a:pt x="817515" y="638011"/>
                  </a:lnTo>
                  <a:lnTo>
                    <a:pt x="805555" y="702609"/>
                  </a:lnTo>
                  <a:lnTo>
                    <a:pt x="791949" y="753368"/>
                  </a:lnTo>
                  <a:lnTo>
                    <a:pt x="774778" y="801684"/>
                  </a:lnTo>
                  <a:lnTo>
                    <a:pt x="754256" y="847274"/>
                  </a:lnTo>
                  <a:lnTo>
                    <a:pt x="730598" y="889858"/>
                  </a:lnTo>
                  <a:lnTo>
                    <a:pt x="704019" y="929154"/>
                  </a:lnTo>
                  <a:lnTo>
                    <a:pt x="674735" y="964880"/>
                  </a:lnTo>
                  <a:lnTo>
                    <a:pt x="642960" y="996756"/>
                  </a:lnTo>
                  <a:lnTo>
                    <a:pt x="608909" y="1024500"/>
                  </a:lnTo>
                  <a:lnTo>
                    <a:pt x="572797" y="1047830"/>
                  </a:lnTo>
                  <a:lnTo>
                    <a:pt x="534839" y="1066466"/>
                  </a:lnTo>
                  <a:lnTo>
                    <a:pt x="495249" y="1080126"/>
                  </a:lnTo>
                  <a:lnTo>
                    <a:pt x="454244" y="1088528"/>
                  </a:lnTo>
                  <a:lnTo>
                    <a:pt x="412037" y="1091391"/>
                  </a:lnTo>
                  <a:close/>
                </a:path>
              </a:pathLst>
            </a:custGeom>
            <a:ln w="263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8926" y="6688210"/>
              <a:ext cx="133603" cy="198284"/>
            </a:xfrm>
            <a:prstGeom prst="rect">
              <a:avLst/>
            </a:prstGeom>
          </p:spPr>
        </p:pic>
        <p:pic>
          <p:nvPicPr>
            <p:cNvPr id="18" name="object 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1368" y="6700695"/>
              <a:ext cx="110710" cy="184748"/>
            </a:xfrm>
            <a:prstGeom prst="rect">
              <a:avLst/>
            </a:prstGeom>
          </p:spPr>
        </p:pic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96972" y="6546954"/>
              <a:ext cx="177800" cy="287020"/>
            </a:xfrm>
            <a:custGeom>
              <a:avLst/>
              <a:gdLst/>
              <a:ahLst/>
              <a:cxnLst/>
              <a:rect l="l" t="t" r="r" b="b"/>
              <a:pathLst>
                <a:path w="177800" h="287020">
                  <a:moveTo>
                    <a:pt x="135794" y="286456"/>
                  </a:moveTo>
                  <a:lnTo>
                    <a:pt x="121594" y="273647"/>
                  </a:lnTo>
                  <a:lnTo>
                    <a:pt x="111299" y="244883"/>
                  </a:lnTo>
                  <a:lnTo>
                    <a:pt x="101293" y="214655"/>
                  </a:lnTo>
                  <a:lnTo>
                    <a:pt x="87963" y="197457"/>
                  </a:lnTo>
                  <a:lnTo>
                    <a:pt x="59677" y="189238"/>
                  </a:lnTo>
                  <a:lnTo>
                    <a:pt x="32984" y="182042"/>
                  </a:lnTo>
                  <a:lnTo>
                    <a:pt x="11789" y="166940"/>
                  </a:lnTo>
                  <a:lnTo>
                    <a:pt x="0" y="135000"/>
                  </a:lnTo>
                  <a:lnTo>
                    <a:pt x="1218" y="98778"/>
                  </a:lnTo>
                  <a:lnTo>
                    <a:pt x="12654" y="64496"/>
                  </a:lnTo>
                  <a:lnTo>
                    <a:pt x="32084" y="34824"/>
                  </a:lnTo>
                  <a:lnTo>
                    <a:pt x="57283" y="12435"/>
                  </a:lnTo>
                  <a:lnTo>
                    <a:pt x="86028" y="0"/>
                  </a:lnTo>
                  <a:lnTo>
                    <a:pt x="116093" y="189"/>
                  </a:lnTo>
                  <a:lnTo>
                    <a:pt x="145255" y="15676"/>
                  </a:lnTo>
                  <a:lnTo>
                    <a:pt x="171288" y="49130"/>
                  </a:lnTo>
                  <a:lnTo>
                    <a:pt x="177456" y="63175"/>
                  </a:lnTo>
                  <a:lnTo>
                    <a:pt x="176679" y="101989"/>
                  </a:lnTo>
                  <a:lnTo>
                    <a:pt x="173459" y="159312"/>
                  </a:lnTo>
                  <a:lnTo>
                    <a:pt x="166460" y="219556"/>
                  </a:lnTo>
                  <a:lnTo>
                    <a:pt x="154350" y="267133"/>
                  </a:lnTo>
                  <a:lnTo>
                    <a:pt x="135794" y="2864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96972" y="6546954"/>
              <a:ext cx="177800" cy="287020"/>
            </a:xfrm>
            <a:custGeom>
              <a:avLst/>
              <a:gdLst/>
              <a:ahLst/>
              <a:cxnLst/>
              <a:rect l="l" t="t" r="r" b="b"/>
              <a:pathLst>
                <a:path w="177800" h="287020">
                  <a:moveTo>
                    <a:pt x="171288" y="49130"/>
                  </a:moveTo>
                  <a:lnTo>
                    <a:pt x="145255" y="15676"/>
                  </a:lnTo>
                  <a:lnTo>
                    <a:pt x="116093" y="189"/>
                  </a:lnTo>
                  <a:lnTo>
                    <a:pt x="86028" y="0"/>
                  </a:lnTo>
                  <a:lnTo>
                    <a:pt x="57283" y="12435"/>
                  </a:lnTo>
                  <a:lnTo>
                    <a:pt x="32084" y="34824"/>
                  </a:lnTo>
                  <a:lnTo>
                    <a:pt x="12654" y="64496"/>
                  </a:lnTo>
                  <a:lnTo>
                    <a:pt x="1218" y="98778"/>
                  </a:lnTo>
                  <a:lnTo>
                    <a:pt x="0" y="135000"/>
                  </a:lnTo>
                  <a:lnTo>
                    <a:pt x="11789" y="166940"/>
                  </a:lnTo>
                  <a:lnTo>
                    <a:pt x="32984" y="182042"/>
                  </a:lnTo>
                  <a:lnTo>
                    <a:pt x="59677" y="189238"/>
                  </a:lnTo>
                  <a:lnTo>
                    <a:pt x="87963" y="197457"/>
                  </a:lnTo>
                  <a:lnTo>
                    <a:pt x="101293" y="214655"/>
                  </a:lnTo>
                  <a:lnTo>
                    <a:pt x="111299" y="244883"/>
                  </a:lnTo>
                  <a:lnTo>
                    <a:pt x="121594" y="273647"/>
                  </a:lnTo>
                  <a:lnTo>
                    <a:pt x="166460" y="219556"/>
                  </a:lnTo>
                  <a:lnTo>
                    <a:pt x="173459" y="159312"/>
                  </a:lnTo>
                  <a:lnTo>
                    <a:pt x="176679" y="101989"/>
                  </a:lnTo>
                  <a:lnTo>
                    <a:pt x="177456" y="63175"/>
                  </a:lnTo>
                  <a:lnTo>
                    <a:pt x="171288" y="49130"/>
                  </a:lnTo>
                  <a:close/>
                </a:path>
              </a:pathLst>
            </a:custGeom>
            <a:ln w="26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66378" y="6529781"/>
              <a:ext cx="726440" cy="443865"/>
            </a:xfrm>
            <a:custGeom>
              <a:avLst/>
              <a:gdLst/>
              <a:ahLst/>
              <a:cxnLst/>
              <a:rect l="l" t="t" r="r" b="b"/>
              <a:pathLst>
                <a:path w="726440" h="443865">
                  <a:moveTo>
                    <a:pt x="304939" y="434784"/>
                  </a:moveTo>
                  <a:lnTo>
                    <a:pt x="298627" y="406946"/>
                  </a:lnTo>
                  <a:lnTo>
                    <a:pt x="278714" y="365506"/>
                  </a:lnTo>
                  <a:lnTo>
                    <a:pt x="257644" y="327863"/>
                  </a:lnTo>
                  <a:lnTo>
                    <a:pt x="247853" y="311442"/>
                  </a:lnTo>
                  <a:lnTo>
                    <a:pt x="231114" y="320509"/>
                  </a:lnTo>
                  <a:lnTo>
                    <a:pt x="218147" y="325488"/>
                  </a:lnTo>
                  <a:lnTo>
                    <a:pt x="202272" y="328129"/>
                  </a:lnTo>
                  <a:lnTo>
                    <a:pt x="176860" y="330174"/>
                  </a:lnTo>
                  <a:lnTo>
                    <a:pt x="139979" y="328561"/>
                  </a:lnTo>
                  <a:lnTo>
                    <a:pt x="103949" y="321983"/>
                  </a:lnTo>
                  <a:lnTo>
                    <a:pt x="76606" y="314807"/>
                  </a:lnTo>
                  <a:lnTo>
                    <a:pt x="65760" y="311442"/>
                  </a:lnTo>
                  <a:lnTo>
                    <a:pt x="25704" y="359600"/>
                  </a:lnTo>
                  <a:lnTo>
                    <a:pt x="5765" y="386397"/>
                  </a:lnTo>
                  <a:lnTo>
                    <a:pt x="0" y="401472"/>
                  </a:lnTo>
                  <a:lnTo>
                    <a:pt x="2489" y="414489"/>
                  </a:lnTo>
                  <a:lnTo>
                    <a:pt x="10350" y="428053"/>
                  </a:lnTo>
                  <a:lnTo>
                    <a:pt x="23710" y="437527"/>
                  </a:lnTo>
                  <a:lnTo>
                    <a:pt x="41122" y="441718"/>
                  </a:lnTo>
                  <a:lnTo>
                    <a:pt x="61137" y="439470"/>
                  </a:lnTo>
                  <a:lnTo>
                    <a:pt x="87553" y="428371"/>
                  </a:lnTo>
                  <a:lnTo>
                    <a:pt x="118618" y="411556"/>
                  </a:lnTo>
                  <a:lnTo>
                    <a:pt x="144462" y="396214"/>
                  </a:lnTo>
                  <a:lnTo>
                    <a:pt x="155270" y="389509"/>
                  </a:lnTo>
                  <a:lnTo>
                    <a:pt x="186016" y="410362"/>
                  </a:lnTo>
                  <a:lnTo>
                    <a:pt x="204457" y="421716"/>
                  </a:lnTo>
                  <a:lnTo>
                    <a:pt x="217982" y="427494"/>
                  </a:lnTo>
                  <a:lnTo>
                    <a:pt x="233972" y="431660"/>
                  </a:lnTo>
                  <a:lnTo>
                    <a:pt x="255041" y="437642"/>
                  </a:lnTo>
                  <a:lnTo>
                    <a:pt x="276402" y="443191"/>
                  </a:lnTo>
                  <a:lnTo>
                    <a:pt x="294284" y="443750"/>
                  </a:lnTo>
                  <a:lnTo>
                    <a:pt x="304939" y="434784"/>
                  </a:lnTo>
                  <a:close/>
                </a:path>
                <a:path w="726440" h="443865">
                  <a:moveTo>
                    <a:pt x="726236" y="135001"/>
                  </a:moveTo>
                  <a:lnTo>
                    <a:pt x="713587" y="64503"/>
                  </a:lnTo>
                  <a:lnTo>
                    <a:pt x="668947" y="12446"/>
                  </a:lnTo>
                  <a:lnTo>
                    <a:pt x="640207" y="0"/>
                  </a:lnTo>
                  <a:lnTo>
                    <a:pt x="610146" y="190"/>
                  </a:lnTo>
                  <a:lnTo>
                    <a:pt x="580986" y="15684"/>
                  </a:lnTo>
                  <a:lnTo>
                    <a:pt x="554951" y="49136"/>
                  </a:lnTo>
                  <a:lnTo>
                    <a:pt x="548779" y="63182"/>
                  </a:lnTo>
                  <a:lnTo>
                    <a:pt x="549554" y="101993"/>
                  </a:lnTo>
                  <a:lnTo>
                    <a:pt x="552780" y="159321"/>
                  </a:lnTo>
                  <a:lnTo>
                    <a:pt x="559777" y="219557"/>
                  </a:lnTo>
                  <a:lnTo>
                    <a:pt x="571881" y="267144"/>
                  </a:lnTo>
                  <a:lnTo>
                    <a:pt x="590448" y="286461"/>
                  </a:lnTo>
                  <a:lnTo>
                    <a:pt x="604647" y="273646"/>
                  </a:lnTo>
                  <a:lnTo>
                    <a:pt x="614934" y="244894"/>
                  </a:lnTo>
                  <a:lnTo>
                    <a:pt x="624941" y="214655"/>
                  </a:lnTo>
                  <a:lnTo>
                    <a:pt x="638276" y="197459"/>
                  </a:lnTo>
                  <a:lnTo>
                    <a:pt x="666559" y="189242"/>
                  </a:lnTo>
                  <a:lnTo>
                    <a:pt x="693254" y="182041"/>
                  </a:lnTo>
                  <a:lnTo>
                    <a:pt x="714451" y="166941"/>
                  </a:lnTo>
                  <a:lnTo>
                    <a:pt x="726236" y="1350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15164" y="6529779"/>
              <a:ext cx="177800" cy="287020"/>
            </a:xfrm>
            <a:custGeom>
              <a:avLst/>
              <a:gdLst/>
              <a:ahLst/>
              <a:cxnLst/>
              <a:rect l="l" t="t" r="r" b="b"/>
              <a:pathLst>
                <a:path w="177800" h="287020">
                  <a:moveTo>
                    <a:pt x="6167" y="49130"/>
                  </a:moveTo>
                  <a:lnTo>
                    <a:pt x="32201" y="15676"/>
                  </a:lnTo>
                  <a:lnTo>
                    <a:pt x="61363" y="189"/>
                  </a:lnTo>
                  <a:lnTo>
                    <a:pt x="91428" y="0"/>
                  </a:lnTo>
                  <a:lnTo>
                    <a:pt x="120172" y="12435"/>
                  </a:lnTo>
                  <a:lnTo>
                    <a:pt x="145372" y="34824"/>
                  </a:lnTo>
                  <a:lnTo>
                    <a:pt x="164802" y="64496"/>
                  </a:lnTo>
                  <a:lnTo>
                    <a:pt x="176238" y="98778"/>
                  </a:lnTo>
                  <a:lnTo>
                    <a:pt x="177456" y="135000"/>
                  </a:lnTo>
                  <a:lnTo>
                    <a:pt x="165666" y="166940"/>
                  </a:lnTo>
                  <a:lnTo>
                    <a:pt x="144472" y="182042"/>
                  </a:lnTo>
                  <a:lnTo>
                    <a:pt x="117779" y="189238"/>
                  </a:lnTo>
                  <a:lnTo>
                    <a:pt x="89492" y="197457"/>
                  </a:lnTo>
                  <a:lnTo>
                    <a:pt x="76163" y="214655"/>
                  </a:lnTo>
                  <a:lnTo>
                    <a:pt x="66157" y="244883"/>
                  </a:lnTo>
                  <a:lnTo>
                    <a:pt x="55862" y="273647"/>
                  </a:lnTo>
                  <a:lnTo>
                    <a:pt x="10995" y="219556"/>
                  </a:lnTo>
                  <a:lnTo>
                    <a:pt x="3997" y="159312"/>
                  </a:lnTo>
                  <a:lnTo>
                    <a:pt x="776" y="101989"/>
                  </a:lnTo>
                  <a:lnTo>
                    <a:pt x="0" y="63175"/>
                  </a:lnTo>
                  <a:lnTo>
                    <a:pt x="6167" y="49130"/>
                  </a:lnTo>
                  <a:close/>
                </a:path>
              </a:pathLst>
            </a:custGeom>
            <a:ln w="26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58694" y="6744412"/>
              <a:ext cx="89535" cy="158115"/>
            </a:xfrm>
            <a:custGeom>
              <a:avLst/>
              <a:gdLst/>
              <a:ahLst/>
              <a:cxnLst/>
              <a:rect l="l" t="t" r="r" b="b"/>
              <a:pathLst>
                <a:path w="89534" h="158115">
                  <a:moveTo>
                    <a:pt x="0" y="0"/>
                  </a:moveTo>
                  <a:lnTo>
                    <a:pt x="4862" y="38581"/>
                  </a:lnTo>
                  <a:lnTo>
                    <a:pt x="13727" y="80462"/>
                  </a:lnTo>
                  <a:lnTo>
                    <a:pt x="29111" y="118822"/>
                  </a:lnTo>
                  <a:lnTo>
                    <a:pt x="53533" y="146840"/>
                  </a:lnTo>
                  <a:lnTo>
                    <a:pt x="89509" y="157696"/>
                  </a:lnTo>
                </a:path>
              </a:pathLst>
            </a:custGeom>
            <a:ln w="263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24419" y="6724123"/>
              <a:ext cx="98425" cy="172085"/>
            </a:xfrm>
            <a:custGeom>
              <a:avLst/>
              <a:gdLst/>
              <a:ahLst/>
              <a:cxnLst/>
              <a:rect l="l" t="t" r="r" b="b"/>
              <a:pathLst>
                <a:path w="98425" h="172084">
                  <a:moveTo>
                    <a:pt x="0" y="171741"/>
                  </a:moveTo>
                  <a:lnTo>
                    <a:pt x="33960" y="157024"/>
                  </a:lnTo>
                  <a:lnTo>
                    <a:pt x="63551" y="129718"/>
                  </a:lnTo>
                  <a:lnTo>
                    <a:pt x="85885" y="92597"/>
                  </a:lnTo>
                  <a:lnTo>
                    <a:pt x="98072" y="48434"/>
                  </a:lnTo>
                  <a:lnTo>
                    <a:pt x="97223" y="0"/>
                  </a:lnTo>
                </a:path>
              </a:pathLst>
            </a:custGeom>
            <a:ln w="263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0870" y="6815460"/>
              <a:ext cx="340074" cy="177369"/>
            </a:xfrm>
            <a:prstGeom prst="rect">
              <a:avLst/>
            </a:prstGeom>
          </p:spPr>
        </p:pic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592020" y="6610136"/>
              <a:ext cx="0" cy="46990"/>
            </a:xfrm>
            <a:custGeom>
              <a:avLst/>
              <a:gdLst/>
              <a:ahLst/>
              <a:cxnLst/>
              <a:rect l="l" t="t" r="r" b="b"/>
              <a:pathLst>
                <a:path h="46990">
                  <a:moveTo>
                    <a:pt x="0" y="0"/>
                  </a:moveTo>
                  <a:lnTo>
                    <a:pt x="0" y="46846"/>
                  </a:lnTo>
                </a:path>
              </a:pathLst>
            </a:custGeom>
            <a:ln w="262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49727" y="6603890"/>
              <a:ext cx="3175" cy="53340"/>
            </a:xfrm>
            <a:custGeom>
              <a:avLst/>
              <a:gdLst/>
              <a:ahLst/>
              <a:cxnLst/>
              <a:rect l="l" t="t" r="r" b="b"/>
              <a:pathLst>
                <a:path w="3175" h="53340">
                  <a:moveTo>
                    <a:pt x="3092" y="0"/>
                  </a:moveTo>
                  <a:lnTo>
                    <a:pt x="1304" y="12025"/>
                  </a:lnTo>
                  <a:lnTo>
                    <a:pt x="386" y="25956"/>
                  </a:lnTo>
                  <a:lnTo>
                    <a:pt x="48" y="40181"/>
                  </a:lnTo>
                  <a:lnTo>
                    <a:pt x="0" y="53086"/>
                  </a:lnTo>
                </a:path>
              </a:pathLst>
            </a:custGeom>
            <a:ln w="262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83998" y="7148804"/>
              <a:ext cx="143510" cy="410845"/>
            </a:xfrm>
            <a:custGeom>
              <a:avLst/>
              <a:gdLst/>
              <a:ahLst/>
              <a:cxnLst/>
              <a:rect l="l" t="t" r="r" b="b"/>
              <a:pathLst>
                <a:path w="143509" h="410845">
                  <a:moveTo>
                    <a:pt x="0" y="0"/>
                  </a:moveTo>
                  <a:lnTo>
                    <a:pt x="11373" y="46258"/>
                  </a:lnTo>
                  <a:lnTo>
                    <a:pt x="23089" y="93198"/>
                  </a:lnTo>
                  <a:lnTo>
                    <a:pt x="35491" y="140460"/>
                  </a:lnTo>
                  <a:lnTo>
                    <a:pt x="48922" y="187684"/>
                  </a:lnTo>
                  <a:lnTo>
                    <a:pt x="63724" y="234510"/>
                  </a:lnTo>
                  <a:lnTo>
                    <a:pt x="80241" y="280577"/>
                  </a:lnTo>
                  <a:lnTo>
                    <a:pt x="98815" y="325527"/>
                  </a:lnTo>
                  <a:lnTo>
                    <a:pt x="119790" y="368998"/>
                  </a:lnTo>
                  <a:lnTo>
                    <a:pt x="143508" y="410632"/>
                  </a:lnTo>
                </a:path>
              </a:pathLst>
            </a:custGeom>
            <a:ln w="26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40771" y="7162856"/>
              <a:ext cx="133985" cy="397510"/>
            </a:xfrm>
            <a:custGeom>
              <a:avLst/>
              <a:gdLst/>
              <a:ahLst/>
              <a:cxnLst/>
              <a:rect l="l" t="t" r="r" b="b"/>
              <a:pathLst>
                <a:path w="133984" h="397509">
                  <a:moveTo>
                    <a:pt x="133958" y="0"/>
                  </a:moveTo>
                  <a:lnTo>
                    <a:pt x="123884" y="52271"/>
                  </a:lnTo>
                  <a:lnTo>
                    <a:pt x="111223" y="103756"/>
                  </a:lnTo>
                  <a:lnTo>
                    <a:pt x="96283" y="154546"/>
                  </a:lnTo>
                  <a:lnTo>
                    <a:pt x="79372" y="204731"/>
                  </a:lnTo>
                  <a:lnTo>
                    <a:pt x="60796" y="254404"/>
                  </a:lnTo>
                  <a:lnTo>
                    <a:pt x="40865" y="303656"/>
                  </a:lnTo>
                  <a:lnTo>
                    <a:pt x="19885" y="352578"/>
                  </a:lnTo>
                  <a:lnTo>
                    <a:pt x="0" y="397148"/>
                  </a:lnTo>
                </a:path>
              </a:pathLst>
            </a:custGeom>
            <a:ln w="262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8471" y="7091943"/>
              <a:ext cx="166828" cy="482236"/>
            </a:xfrm>
            <a:prstGeom prst="rect">
              <a:avLst/>
            </a:prstGeom>
          </p:spPr>
        </p:pic>
        <p:pic>
          <p:nvPicPr>
            <p:cNvPr id="31" name="object 3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4231" y="7095067"/>
              <a:ext cx="164592" cy="478110"/>
            </a:xfrm>
            <a:prstGeom prst="rect">
              <a:avLst/>
            </a:prstGeom>
          </p:spPr>
        </p:pic>
        <p:pic>
          <p:nvPicPr>
            <p:cNvPr id="32" name="object 3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4885" y="7233896"/>
              <a:ext cx="364289" cy="339235"/>
            </a:xfrm>
            <a:prstGeom prst="rect">
              <a:avLst/>
            </a:prstGeom>
          </p:spPr>
        </p:pic>
        <p:pic>
          <p:nvPicPr>
            <p:cNvPr id="33" name="object 3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8499" y="6089486"/>
              <a:ext cx="176785" cy="106051"/>
            </a:xfrm>
            <a:prstGeom prst="rect">
              <a:avLst/>
            </a:prstGeom>
          </p:spPr>
        </p:pic>
      </p:grpSp>
      <p:grpSp>
        <p:nvGrpSpPr>
          <p:cNvPr id="34" name="object 34"/>
          <p:cNvGrpSpPr>
            <a:grpSpLocks noGrp="1" noUngrp="1" noRot="1" noMove="1" noResize="1"/>
          </p:cNvGrpSpPr>
          <p:nvPr/>
        </p:nvGrpSpPr>
        <p:grpSpPr>
          <a:xfrm>
            <a:off x="9241195" y="504009"/>
            <a:ext cx="767715" cy="767715"/>
            <a:chOff x="9241195" y="504009"/>
            <a:chExt cx="767715" cy="767715"/>
          </a:xfrm>
        </p:grpSpPr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41195" y="504009"/>
              <a:ext cx="767715" cy="767715"/>
            </a:xfrm>
            <a:custGeom>
              <a:avLst/>
              <a:gdLst/>
              <a:ahLst/>
              <a:cxnLst/>
              <a:rect l="l" t="t" r="r" b="b"/>
              <a:pathLst>
                <a:path w="767715" h="767715">
                  <a:moveTo>
                    <a:pt x="383628" y="0"/>
                  </a:moveTo>
                  <a:lnTo>
                    <a:pt x="335506" y="2988"/>
                  </a:lnTo>
                  <a:lnTo>
                    <a:pt x="289168" y="11716"/>
                  </a:lnTo>
                  <a:lnTo>
                    <a:pt x="244974" y="25822"/>
                  </a:lnTo>
                  <a:lnTo>
                    <a:pt x="203282" y="44947"/>
                  </a:lnTo>
                  <a:lnTo>
                    <a:pt x="164452" y="68732"/>
                  </a:lnTo>
                  <a:lnTo>
                    <a:pt x="128844" y="96817"/>
                  </a:lnTo>
                  <a:lnTo>
                    <a:pt x="96818" y="128843"/>
                  </a:lnTo>
                  <a:lnTo>
                    <a:pt x="68733" y="164449"/>
                  </a:lnTo>
                  <a:lnTo>
                    <a:pt x="44947" y="203278"/>
                  </a:lnTo>
                  <a:lnTo>
                    <a:pt x="25822" y="244968"/>
                  </a:lnTo>
                  <a:lnTo>
                    <a:pt x="11716" y="289161"/>
                  </a:lnTo>
                  <a:lnTo>
                    <a:pt x="2988" y="335496"/>
                  </a:lnTo>
                  <a:lnTo>
                    <a:pt x="0" y="383616"/>
                  </a:lnTo>
                  <a:lnTo>
                    <a:pt x="2988" y="431738"/>
                  </a:lnTo>
                  <a:lnTo>
                    <a:pt x="11716" y="478076"/>
                  </a:lnTo>
                  <a:lnTo>
                    <a:pt x="25822" y="522270"/>
                  </a:lnTo>
                  <a:lnTo>
                    <a:pt x="44947" y="563962"/>
                  </a:lnTo>
                  <a:lnTo>
                    <a:pt x="68733" y="602792"/>
                  </a:lnTo>
                  <a:lnTo>
                    <a:pt x="96818" y="638400"/>
                  </a:lnTo>
                  <a:lnTo>
                    <a:pt x="128844" y="670426"/>
                  </a:lnTo>
                  <a:lnTo>
                    <a:pt x="164452" y="698512"/>
                  </a:lnTo>
                  <a:lnTo>
                    <a:pt x="203282" y="722297"/>
                  </a:lnTo>
                  <a:lnTo>
                    <a:pt x="244974" y="741422"/>
                  </a:lnTo>
                  <a:lnTo>
                    <a:pt x="289168" y="755528"/>
                  </a:lnTo>
                  <a:lnTo>
                    <a:pt x="335506" y="764256"/>
                  </a:lnTo>
                  <a:lnTo>
                    <a:pt x="383628" y="767245"/>
                  </a:lnTo>
                  <a:lnTo>
                    <a:pt x="431750" y="764256"/>
                  </a:lnTo>
                  <a:lnTo>
                    <a:pt x="478088" y="755528"/>
                  </a:lnTo>
                  <a:lnTo>
                    <a:pt x="522283" y="741422"/>
                  </a:lnTo>
                  <a:lnTo>
                    <a:pt x="563975" y="722297"/>
                  </a:lnTo>
                  <a:lnTo>
                    <a:pt x="602805" y="698512"/>
                  </a:lnTo>
                  <a:lnTo>
                    <a:pt x="638412" y="670426"/>
                  </a:lnTo>
                  <a:lnTo>
                    <a:pt x="670439" y="638400"/>
                  </a:lnTo>
                  <a:lnTo>
                    <a:pt x="698524" y="602792"/>
                  </a:lnTo>
                  <a:lnTo>
                    <a:pt x="722309" y="563962"/>
                  </a:lnTo>
                  <a:lnTo>
                    <a:pt x="741435" y="522270"/>
                  </a:lnTo>
                  <a:lnTo>
                    <a:pt x="755541" y="478076"/>
                  </a:lnTo>
                  <a:lnTo>
                    <a:pt x="764268" y="431738"/>
                  </a:lnTo>
                  <a:lnTo>
                    <a:pt x="767257" y="383616"/>
                  </a:lnTo>
                  <a:lnTo>
                    <a:pt x="764268" y="335496"/>
                  </a:lnTo>
                  <a:lnTo>
                    <a:pt x="755541" y="289161"/>
                  </a:lnTo>
                  <a:lnTo>
                    <a:pt x="741435" y="244968"/>
                  </a:lnTo>
                  <a:lnTo>
                    <a:pt x="722309" y="203278"/>
                  </a:lnTo>
                  <a:lnTo>
                    <a:pt x="698524" y="164449"/>
                  </a:lnTo>
                  <a:lnTo>
                    <a:pt x="670439" y="128843"/>
                  </a:lnTo>
                  <a:lnTo>
                    <a:pt x="638412" y="96817"/>
                  </a:lnTo>
                  <a:lnTo>
                    <a:pt x="602805" y="68732"/>
                  </a:lnTo>
                  <a:lnTo>
                    <a:pt x="563975" y="44947"/>
                  </a:lnTo>
                  <a:lnTo>
                    <a:pt x="522283" y="25822"/>
                  </a:lnTo>
                  <a:lnTo>
                    <a:pt x="478088" y="11716"/>
                  </a:lnTo>
                  <a:lnTo>
                    <a:pt x="431750" y="2988"/>
                  </a:lnTo>
                  <a:lnTo>
                    <a:pt x="383628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25498" y="686151"/>
              <a:ext cx="386715" cy="414655"/>
            </a:xfrm>
            <a:custGeom>
              <a:avLst/>
              <a:gdLst/>
              <a:ahLst/>
              <a:cxnLst/>
              <a:rect l="l" t="t" r="r" b="b"/>
              <a:pathLst>
                <a:path w="386715" h="414655">
                  <a:moveTo>
                    <a:pt x="194593" y="0"/>
                  </a:moveTo>
                  <a:lnTo>
                    <a:pt x="192049" y="0"/>
                  </a:lnTo>
                  <a:lnTo>
                    <a:pt x="191071" y="253"/>
                  </a:lnTo>
                  <a:lnTo>
                    <a:pt x="190182" y="723"/>
                  </a:lnTo>
                  <a:lnTo>
                    <a:pt x="141191" y="24571"/>
                  </a:lnTo>
                  <a:lnTo>
                    <a:pt x="105673" y="38198"/>
                  </a:lnTo>
                  <a:lnTo>
                    <a:pt x="66359" y="46715"/>
                  </a:lnTo>
                  <a:lnTo>
                    <a:pt x="2552" y="55714"/>
                  </a:lnTo>
                  <a:lnTo>
                    <a:pt x="0" y="58661"/>
                  </a:lnTo>
                  <a:lnTo>
                    <a:pt x="25" y="207022"/>
                  </a:lnTo>
                  <a:lnTo>
                    <a:pt x="8368" y="267022"/>
                  </a:lnTo>
                  <a:lnTo>
                    <a:pt x="30316" y="314675"/>
                  </a:lnTo>
                  <a:lnTo>
                    <a:pt x="61249" y="351178"/>
                  </a:lnTo>
                  <a:lnTo>
                    <a:pt x="96545" y="377723"/>
                  </a:lnTo>
                  <a:lnTo>
                    <a:pt x="131711" y="395750"/>
                  </a:lnTo>
                  <a:lnTo>
                    <a:pt x="184045" y="412497"/>
                  </a:lnTo>
                  <a:lnTo>
                    <a:pt x="192265" y="414058"/>
                  </a:lnTo>
                  <a:lnTo>
                    <a:pt x="194322" y="414058"/>
                  </a:lnTo>
                  <a:lnTo>
                    <a:pt x="242150" y="404220"/>
                  </a:lnTo>
                  <a:lnTo>
                    <a:pt x="290055" y="377723"/>
                  </a:lnTo>
                  <a:lnTo>
                    <a:pt x="325344" y="351178"/>
                  </a:lnTo>
                  <a:lnTo>
                    <a:pt x="342183" y="331304"/>
                  </a:lnTo>
                  <a:lnTo>
                    <a:pt x="193294" y="331304"/>
                  </a:lnTo>
                  <a:lnTo>
                    <a:pt x="144974" y="321522"/>
                  </a:lnTo>
                  <a:lnTo>
                    <a:pt x="105486" y="294862"/>
                  </a:lnTo>
                  <a:lnTo>
                    <a:pt x="78847" y="255352"/>
                  </a:lnTo>
                  <a:lnTo>
                    <a:pt x="69075" y="207022"/>
                  </a:lnTo>
                  <a:lnTo>
                    <a:pt x="78847" y="158697"/>
                  </a:lnTo>
                  <a:lnTo>
                    <a:pt x="105486" y="119210"/>
                  </a:lnTo>
                  <a:lnTo>
                    <a:pt x="144974" y="92574"/>
                  </a:lnTo>
                  <a:lnTo>
                    <a:pt x="193294" y="82803"/>
                  </a:lnTo>
                  <a:lnTo>
                    <a:pt x="386583" y="82803"/>
                  </a:lnTo>
                  <a:lnTo>
                    <a:pt x="386588" y="58661"/>
                  </a:lnTo>
                  <a:lnTo>
                    <a:pt x="384035" y="55714"/>
                  </a:lnTo>
                  <a:lnTo>
                    <a:pt x="380606" y="55232"/>
                  </a:lnTo>
                  <a:lnTo>
                    <a:pt x="308699" y="40966"/>
                  </a:lnTo>
                  <a:lnTo>
                    <a:pt x="250172" y="22867"/>
                  </a:lnTo>
                  <a:lnTo>
                    <a:pt x="210811" y="7324"/>
                  </a:lnTo>
                  <a:lnTo>
                    <a:pt x="196405" y="723"/>
                  </a:lnTo>
                  <a:lnTo>
                    <a:pt x="195509" y="253"/>
                  </a:lnTo>
                  <a:lnTo>
                    <a:pt x="195694" y="253"/>
                  </a:lnTo>
                  <a:lnTo>
                    <a:pt x="194593" y="0"/>
                  </a:lnTo>
                  <a:close/>
                </a:path>
                <a:path w="386715" h="414655">
                  <a:moveTo>
                    <a:pt x="386583" y="82803"/>
                  </a:moveTo>
                  <a:lnTo>
                    <a:pt x="193294" y="82803"/>
                  </a:lnTo>
                  <a:lnTo>
                    <a:pt x="241619" y="92574"/>
                  </a:lnTo>
                  <a:lnTo>
                    <a:pt x="281106" y="119210"/>
                  </a:lnTo>
                  <a:lnTo>
                    <a:pt x="307742" y="158697"/>
                  </a:lnTo>
                  <a:lnTo>
                    <a:pt x="317512" y="207022"/>
                  </a:lnTo>
                  <a:lnTo>
                    <a:pt x="307742" y="255352"/>
                  </a:lnTo>
                  <a:lnTo>
                    <a:pt x="281106" y="294862"/>
                  </a:lnTo>
                  <a:lnTo>
                    <a:pt x="241619" y="321522"/>
                  </a:lnTo>
                  <a:lnTo>
                    <a:pt x="193294" y="331304"/>
                  </a:lnTo>
                  <a:lnTo>
                    <a:pt x="342183" y="331304"/>
                  </a:lnTo>
                  <a:lnTo>
                    <a:pt x="356273" y="314675"/>
                  </a:lnTo>
                  <a:lnTo>
                    <a:pt x="378219" y="267022"/>
                  </a:lnTo>
                  <a:lnTo>
                    <a:pt x="386562" y="207022"/>
                  </a:lnTo>
                  <a:lnTo>
                    <a:pt x="386583" y="82803"/>
                  </a:lnTo>
                  <a:close/>
                </a:path>
                <a:path w="386715" h="414655">
                  <a:moveTo>
                    <a:pt x="220903" y="234657"/>
                  </a:moveTo>
                  <a:lnTo>
                    <a:pt x="165671" y="234657"/>
                  </a:lnTo>
                  <a:lnTo>
                    <a:pt x="165684" y="273011"/>
                  </a:lnTo>
                  <a:lnTo>
                    <a:pt x="168795" y="276097"/>
                  </a:lnTo>
                  <a:lnTo>
                    <a:pt x="217779" y="276097"/>
                  </a:lnTo>
                  <a:lnTo>
                    <a:pt x="220891" y="273011"/>
                  </a:lnTo>
                  <a:lnTo>
                    <a:pt x="220903" y="234657"/>
                  </a:lnTo>
                  <a:close/>
                </a:path>
                <a:path w="386715" h="414655">
                  <a:moveTo>
                    <a:pt x="259232" y="179463"/>
                  </a:moveTo>
                  <a:lnTo>
                    <a:pt x="127368" y="179463"/>
                  </a:lnTo>
                  <a:lnTo>
                    <a:pt x="124269" y="182524"/>
                  </a:lnTo>
                  <a:lnTo>
                    <a:pt x="124269" y="231584"/>
                  </a:lnTo>
                  <a:lnTo>
                    <a:pt x="127381" y="234657"/>
                  </a:lnTo>
                  <a:lnTo>
                    <a:pt x="259219" y="234657"/>
                  </a:lnTo>
                  <a:lnTo>
                    <a:pt x="262318" y="231584"/>
                  </a:lnTo>
                  <a:lnTo>
                    <a:pt x="262318" y="182524"/>
                  </a:lnTo>
                  <a:lnTo>
                    <a:pt x="259232" y="179463"/>
                  </a:lnTo>
                  <a:close/>
                </a:path>
                <a:path w="386715" h="414655">
                  <a:moveTo>
                    <a:pt x="217805" y="138036"/>
                  </a:moveTo>
                  <a:lnTo>
                    <a:pt x="172262" y="138036"/>
                  </a:lnTo>
                  <a:lnTo>
                    <a:pt x="168363" y="138379"/>
                  </a:lnTo>
                  <a:lnTo>
                    <a:pt x="165671" y="141363"/>
                  </a:lnTo>
                  <a:lnTo>
                    <a:pt x="165671" y="179463"/>
                  </a:lnTo>
                  <a:lnTo>
                    <a:pt x="220903" y="179463"/>
                  </a:lnTo>
                  <a:lnTo>
                    <a:pt x="220891" y="141096"/>
                  </a:lnTo>
                  <a:lnTo>
                    <a:pt x="217805" y="1380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 noRot="1" noMove="1" noResize="1" noEditPoints="1" noAdjustHandles="1" noChangeArrowheads="1" noChangeShapeType="1"/>
          </p:cNvSpPr>
          <p:nvPr>
            <p:ph type="sldNum" sz="quarter" idx="7"/>
          </p:nvPr>
        </p:nvSpPr>
        <p:spPr>
          <a:xfrm>
            <a:off x="681899" y="7133305"/>
            <a:ext cx="251459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r>
              <a:rPr spc="-25" dirty="0"/>
              <a:t>6</a:t>
            </a:r>
          </a:p>
        </p:txBody>
      </p:sp>
      <p:pic>
        <p:nvPicPr>
          <p:cNvPr id="43" name="Picture 42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23CA8DF5-E65A-DD72-9B31-FFB827A032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427" y="3330401"/>
            <a:ext cx="2006600" cy="2171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2f3559-bfef-482b-a5ac-8fabfa922e97">
      <Terms xmlns="http://schemas.microsoft.com/office/infopath/2007/PartnerControls"/>
    </lcf76f155ced4ddcb4097134ff3c332f>
    <TaxCatchAll xmlns="3482decf-707d-406b-b571-eea7829856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208EAF6CE2A4D824DDE11C4BA8384" ma:contentTypeVersion="12" ma:contentTypeDescription="Create a new document." ma:contentTypeScope="" ma:versionID="fff074f30525d01038ca6abf056f52eb">
  <xsd:schema xmlns:xsd="http://www.w3.org/2001/XMLSchema" xmlns:xs="http://www.w3.org/2001/XMLSchema" xmlns:p="http://schemas.microsoft.com/office/2006/metadata/properties" xmlns:ns2="e52f3559-bfef-482b-a5ac-8fabfa922e97" xmlns:ns3="3482decf-707d-406b-b571-eea7829856d7" targetNamespace="http://schemas.microsoft.com/office/2006/metadata/properties" ma:root="true" ma:fieldsID="7abd259755f261f5e0c5a1785c9d0766" ns2:_="" ns3:_="">
    <xsd:import namespace="e52f3559-bfef-482b-a5ac-8fabfa922e97"/>
    <xsd:import namespace="3482decf-707d-406b-b571-eea7829856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f3559-bfef-482b-a5ac-8fabfa922e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82decf-707d-406b-b571-eea7829856d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141df9f-e441-4a80-b474-78d810d41dea}" ma:internalName="TaxCatchAll" ma:showField="CatchAllData" ma:web="3482decf-707d-406b-b571-eea7829856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FB4B9E-3C59-4970-9C22-6AC10372F186}">
  <ds:schemaRefs>
    <ds:schemaRef ds:uri="http://schemas.microsoft.com/office/2006/metadata/properties"/>
    <ds:schemaRef ds:uri="http://schemas.microsoft.com/office/infopath/2007/PartnerControls"/>
    <ds:schemaRef ds:uri="e52f3559-bfef-482b-a5ac-8fabfa922e97"/>
    <ds:schemaRef ds:uri="3482decf-707d-406b-b571-eea7829856d7"/>
  </ds:schemaRefs>
</ds:datastoreItem>
</file>

<file path=customXml/itemProps2.xml><?xml version="1.0" encoding="utf-8"?>
<ds:datastoreItem xmlns:ds="http://schemas.openxmlformats.org/officeDocument/2006/customXml" ds:itemID="{E6B55E31-036A-4872-A600-AE829CA6E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055A50-3EDB-46AD-90E3-5BA6F00AC5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2f3559-bfef-482b-a5ac-8fabfa922e97"/>
    <ds:schemaRef ds:uri="3482decf-707d-406b-b571-eea7829856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</TotalTime>
  <Words>670</Words>
  <Application>Microsoft Office PowerPoint</Application>
  <PresentationFormat>Custom</PresentationFormat>
  <Paragraphs>61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[insert your service name here]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[insert your service name here]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Nikki Newhouse</cp:lastModifiedBy>
  <cp:revision>46</cp:revision>
  <dcterms:created xsi:type="dcterms:W3CDTF">2025-09-22T11:07:14Z</dcterms:created>
  <dcterms:modified xsi:type="dcterms:W3CDTF">2025-11-25T11:49:42Z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2025-09-22T00:00:00Z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2025-09-22T00:00:00Z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0x0101008AF208EAF6CE2A4D824DDE11C4BA8384</vt:lpwstr>
  </property>
</Properties>
</file>