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1" autoAdjust="0"/>
    <p:restoredTop sz="94660"/>
  </p:normalViewPr>
  <p:slideViewPr>
    <p:cSldViewPr snapToGrid="0">
      <p:cViewPr varScale="1">
        <p:scale>
          <a:sx n="58" d="100"/>
          <a:sy n="58" d="100"/>
        </p:scale>
        <p:origin x="96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tags" Target="tags/tag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9619D-E558-4437-9AF4-27C38FE25E62}" type="datetimeFigureOut">
              <a:rPr lang="en-GB" smtClean="0"/>
              <a:t>23/08/2021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D0EA-795D-4E2E-9C3E-C9A2EBCF8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422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9619D-E558-4437-9AF4-27C38FE25E62}" type="datetimeFigureOut">
              <a:rPr lang="en-GB" smtClean="0"/>
              <a:t>23/08/2021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D0EA-795D-4E2E-9C3E-C9A2EBCF8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9231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9619D-E558-4437-9AF4-27C38FE25E62}" type="datetimeFigureOut">
              <a:rPr lang="en-GB" smtClean="0"/>
              <a:t>23/08/2021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D0EA-795D-4E2E-9C3E-C9A2EBCF8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2746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9619D-E558-4437-9AF4-27C38FE25E62}" type="datetimeFigureOut">
              <a:rPr lang="en-GB" smtClean="0"/>
              <a:t>23/08/2021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D0EA-795D-4E2E-9C3E-C9A2EBCF8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111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9619D-E558-4437-9AF4-27C38FE25E62}" type="datetimeFigureOut">
              <a:rPr lang="en-GB" smtClean="0"/>
              <a:t>23/08/2021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D0EA-795D-4E2E-9C3E-C9A2EBCF8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6022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9619D-E558-4437-9AF4-27C38FE25E62}" type="datetimeFigureOut">
              <a:rPr lang="en-GB" smtClean="0"/>
              <a:t>23/08/2021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D0EA-795D-4E2E-9C3E-C9A2EBCF8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4441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9619D-E558-4437-9AF4-27C38FE25E62}" type="datetimeFigureOut">
              <a:rPr lang="en-GB" smtClean="0"/>
              <a:t>23/08/2021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D0EA-795D-4E2E-9C3E-C9A2EBCF8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665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9619D-E558-4437-9AF4-27C38FE25E62}" type="datetimeFigureOut">
              <a:rPr lang="en-GB" smtClean="0"/>
              <a:t>23/08/2021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D0EA-795D-4E2E-9C3E-C9A2EBCF8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1071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9619D-E558-4437-9AF4-27C38FE25E62}" type="datetimeFigureOut">
              <a:rPr lang="en-GB" smtClean="0"/>
              <a:t>23/08/2021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D0EA-795D-4E2E-9C3E-C9A2EBCF8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632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9619D-E558-4437-9AF4-27C38FE25E62}" type="datetimeFigureOut">
              <a:rPr lang="en-GB" smtClean="0"/>
              <a:t>23/08/2021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D0EA-795D-4E2E-9C3E-C9A2EBCF8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814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9619D-E558-4437-9AF4-27C38FE25E62}" type="datetimeFigureOut">
              <a:rPr lang="en-GB" smtClean="0"/>
              <a:t>23/08/2021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3D0EA-795D-4E2E-9C3E-C9A2EBCF8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701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9619D-E558-4437-9AF4-27C38FE25E62}" type="datetimeFigureOut">
              <a:rPr lang="en-GB" smtClean="0"/>
              <a:t>23/08/2021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3D0EA-795D-4E2E-9C3E-C9A2EBCF8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548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9768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21ac5ed2-0752-42bd-9d3e-b5d16704709b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7F293FC4BD864DACB4BFC12A759119" ma:contentTypeVersion="9" ma:contentTypeDescription="Create a new document." ma:contentTypeScope="" ma:versionID="ca900f2f27c5dc7d06fc49672327b9d8">
  <xsd:schema xmlns:xsd="http://www.w3.org/2001/XMLSchema" xmlns:xs="http://www.w3.org/2001/XMLSchema" xmlns:p="http://schemas.microsoft.com/office/2006/metadata/properties" xmlns:ns2="1bd233a4-71db-4513-890a-9f663d17ef90" targetNamespace="http://schemas.microsoft.com/office/2006/metadata/properties" ma:root="true" ma:fieldsID="da79c6600efb12b19397563a570bfa1f" ns2:_="">
    <xsd:import namespace="1bd233a4-71db-4513-890a-9f663d17ef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d233a4-71db-4513-890a-9f663d17ef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74CEE2F-B018-4DA8-947B-1D4CC4BFF11E}"/>
</file>

<file path=customXml/itemProps2.xml><?xml version="1.0" encoding="utf-8"?>
<ds:datastoreItem xmlns:ds="http://schemas.openxmlformats.org/officeDocument/2006/customXml" ds:itemID="{72D0E0CD-4D7E-4FB0-BFF7-A7192206B6D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3361202-CEDA-469D-B241-6CE18DA04EDF}">
  <ds:schemaRefs>
    <ds:schemaRef ds:uri="551ae34a-9a2d-47f8-ad80-2cd43ac52e0d"/>
    <ds:schemaRef ds:uri="http://purl.org/dc/elements/1.1/"/>
    <ds:schemaRef ds:uri="http://schemas.microsoft.com/office/2006/metadata/properties"/>
    <ds:schemaRef ds:uri="http://schemas.microsoft.com/office/2006/documentManagement/types"/>
    <ds:schemaRef ds:uri="1d778c21-0b45-4d3f-b63e-9da8676a4e19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Oxford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 Humphreys</dc:creator>
  <cp:lastModifiedBy>Susan Humphreys</cp:lastModifiedBy>
  <cp:revision>1</cp:revision>
  <dcterms:created xsi:type="dcterms:W3CDTF">2021-08-23T16:02:51Z</dcterms:created>
  <dcterms:modified xsi:type="dcterms:W3CDTF">2021-08-23T16:03:36Z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0x010100627F293FC4BD864DACB4BFC12A759119</vt:lpwstr>
  </property>
</Properties>
</file>