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  <p:sldMasterId id="2147483660" r:id="rId3"/>
  </p:sldMasterIdLst>
  <p:notesMasterIdLst>
    <p:notesMasterId r:id="rId7"/>
  </p:notesMasterIdLst>
  <p:sldIdLst>
    <p:sldId id="257" r:id="rId4"/>
    <p:sldId id="258" r:id="rId5"/>
    <p:sldId id="265" r:id="rId6"/>
  </p:sldIdLst>
  <p:sldSz cx="8640763" cy="6483350"/>
  <p:notesSz cx="6858000" cy="9144000"/>
  <p:defaultTextStyle>
    <a:defPPr>
      <a:defRPr lang="en-US"/>
    </a:defPPr>
    <a:lvl1pPr marL="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3210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641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962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283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604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925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0246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4567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2">
          <p15:clr>
            <a:srgbClr val="A4A3A4"/>
          </p15:clr>
        </p15:guide>
        <p15:guide id="2" pos="272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19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6" d="100"/>
          <a:sy n="66" d="100"/>
        </p:scale>
        <p:origin x="1392" y="1080"/>
      </p:cViewPr>
      <p:guideLst>
        <p:guide orient="horz" pos="2042"/>
        <p:guide pos="27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5E3D92-ACAD-4E86-916E-9FA1043A6EB4}" type="datetimeFigureOut">
              <a:rPr lang="en-GB" smtClean="0"/>
              <a:t>04/04/2017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3188" y="1143000"/>
            <a:ext cx="4111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6CCBA5-D0A0-41FC-AB47-4A924F7A40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8868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CCBA5-D0A0-41FC-AB47-4A924F7A40B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385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710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735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905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WattsDSC_0055_retouchedforPP2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5070"/>
            <a:ext cx="8640763" cy="5668279"/>
          </a:xfrm>
          <a:prstGeom prst="rect">
            <a:avLst/>
          </a:prstGeom>
        </p:spPr>
      </p:pic>
      <p:pic>
        <p:nvPicPr>
          <p:cNvPr id="8" name="Picture 7" descr="ox_small_cmyk_pos_rect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107" y="178883"/>
            <a:ext cx="1521068" cy="4685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59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42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RWatts_punts_retouchedforPP.jp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77"/>
          <a:stretch/>
        </p:blipFill>
        <p:spPr>
          <a:xfrm>
            <a:off x="0" y="815070"/>
            <a:ext cx="8638032" cy="4700359"/>
          </a:xfrm>
          <a:prstGeom prst="rect">
            <a:avLst/>
          </a:prstGeom>
        </p:spPr>
      </p:pic>
      <p:pic>
        <p:nvPicPr>
          <p:cNvPr id="16" name="Picture 15" descr="ox_small_cmyk_pos_rect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107" y="178883"/>
            <a:ext cx="1521068" cy="4685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59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08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/>
      </p:par>
    </p:tnLst>
  </p:timing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x_small_cmyk_pos_rect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107" y="178883"/>
            <a:ext cx="1521068" cy="468528"/>
          </a:xfrm>
          <a:prstGeom prst="rect">
            <a:avLst/>
          </a:prstGeom>
        </p:spPr>
      </p:pic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-1" y="815070"/>
            <a:ext cx="8640763" cy="56682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59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34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46988" y="1425403"/>
            <a:ext cx="5229913" cy="2848830"/>
          </a:xfrm>
          <a:prstGeom prst="rect">
            <a:avLst/>
          </a:prstGeom>
          <a:solidFill>
            <a:srgbClr val="000090">
              <a:alpha val="41176"/>
            </a:srgbClr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0075" y="1425402"/>
            <a:ext cx="517682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presentation title to go here</a:t>
            </a:r>
            <a:endParaRPr 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information to go here</a:t>
            </a:r>
          </a:p>
          <a:p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to go here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0075" y="5825828"/>
            <a:ext cx="1326132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Funder logos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855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39957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769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pening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pening slide alternati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x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</TotalTime>
  <Words>63</Words>
  <Application>Microsoft Office PowerPoint</Application>
  <PresentationFormat>Custom</PresentationFormat>
  <Paragraphs>13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Opening slide</vt:lpstr>
      <vt:lpstr>Opening slide alternative</vt:lpstr>
      <vt:lpstr>Text slide</vt:lpstr>
      <vt:lpstr>PowerPoint Presentation</vt:lpstr>
      <vt:lpstr>PowerPoint Presentation</vt:lpstr>
      <vt:lpstr>PowerPoint Presentation</vt:lpstr>
    </vt:vector>
  </TitlesOfParts>
  <Company>UofO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Chinn</dc:creator>
  <cp:lastModifiedBy>Dan Richards-Doran</cp:lastModifiedBy>
  <cp:revision>61</cp:revision>
  <dcterms:created xsi:type="dcterms:W3CDTF">2014-03-20T14:30:16Z</dcterms:created>
  <dcterms:modified xsi:type="dcterms:W3CDTF">2017-04-04T13:28:24Z</dcterms:modified>
</cp:coreProperties>
</file>