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slideLayouts/slideLayout3.xml" ContentType="application/vnd.openxmlformats-officedocument.presentationml.slideLayout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662" r:id="rId2"/>
    <p:sldMasterId id="2147483660" r:id="rId3"/>
  </p:sldMasterIdLst>
  <p:sldIdLst>
    <p:sldId id="256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</p:sldIdLst>
  <p:sldSz cx="8640763" cy="6483350"/>
  <p:notesSz cx="6858000" cy="9144000"/>
  <p:defaultTextStyle>
    <a:defPPr>
      <a:defRPr lang="en-US"/>
    </a:defPPr>
    <a:lvl1pPr marL="0" algn="l" defTabSz="432100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1pPr>
    <a:lvl2pPr marL="432100" algn="l" defTabSz="432100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2pPr>
    <a:lvl3pPr marL="864199" algn="l" defTabSz="432100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3pPr>
    <a:lvl4pPr marL="1296299" algn="l" defTabSz="432100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4pPr>
    <a:lvl5pPr marL="1728399" algn="l" defTabSz="432100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5pPr>
    <a:lvl6pPr marL="2160499" algn="l" defTabSz="432100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6pPr>
    <a:lvl7pPr marL="2592598" algn="l" defTabSz="432100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7pPr>
    <a:lvl8pPr marL="3024698" algn="l" defTabSz="432100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8pPr>
    <a:lvl9pPr marL="3456798" algn="l" defTabSz="432100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042">
          <p15:clr>
            <a:srgbClr val="A4A3A4"/>
          </p15:clr>
        </p15:guide>
        <p15:guide id="2" pos="272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2147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16" d="100"/>
          <a:sy n="116" d="100"/>
        </p:scale>
        <p:origin x="1650" y="108"/>
      </p:cViewPr>
      <p:guideLst>
        <p:guide orient="horz" pos="2042"/>
        <p:guide pos="2722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viewProps" Target="viewProps.xml"/><Relationship Id="rId10" Type="http://schemas.openxmlformats.org/officeDocument/2006/relationships/slide" Target="slides/slide7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3371094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4473521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84905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" r="13384" b="15498"/>
          <a:stretch/>
        </p:blipFill>
        <p:spPr>
          <a:xfrm>
            <a:off x="0" y="0"/>
            <a:ext cx="8668868" cy="53711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69426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txStyles>
    <p:titleStyle>
      <a:lvl1pPr algn="ctr" defTabSz="432100" rtl="0" eaLnBrk="1" latinLnBrk="0" hangingPunct="1">
        <a:spcBef>
          <a:spcPct val="0"/>
        </a:spcBef>
        <a:buNone/>
        <a:defRPr sz="42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24075" indent="-324075" algn="l" defTabSz="432100" rtl="0" eaLnBrk="1" latinLnBrk="0" hangingPunct="1">
        <a:spcBef>
          <a:spcPct val="20000"/>
        </a:spcBef>
        <a:buFont typeface="Arial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02162" indent="-270062" algn="l" defTabSz="432100" rtl="0" eaLnBrk="1" latinLnBrk="0" hangingPunct="1">
        <a:spcBef>
          <a:spcPct val="20000"/>
        </a:spcBef>
        <a:buFont typeface="Arial"/>
        <a:buChar char="–"/>
        <a:defRPr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80249" indent="-216050" algn="l" defTabSz="432100" rtl="0" eaLnBrk="1" latinLnBrk="0" hangingPunct="1">
        <a:spcBef>
          <a:spcPct val="20000"/>
        </a:spcBef>
        <a:buFont typeface="Arial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512349" indent="-216050" algn="l" defTabSz="432100" rtl="0" eaLnBrk="1" latinLnBrk="0" hangingPunct="1">
        <a:spcBef>
          <a:spcPct val="20000"/>
        </a:spcBef>
        <a:buFont typeface="Arial"/>
        <a:buChar char="–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944449" indent="-216050" algn="l" defTabSz="432100" rtl="0" eaLnBrk="1" latinLnBrk="0" hangingPunct="1">
        <a:spcBef>
          <a:spcPct val="20000"/>
        </a:spcBef>
        <a:buFont typeface="Arial"/>
        <a:buChar char="»"/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376548" indent="-216050" algn="l" defTabSz="432100" rtl="0" eaLnBrk="1" latinLnBrk="0" hangingPunct="1">
        <a:spcBef>
          <a:spcPct val="20000"/>
        </a:spcBef>
        <a:buFont typeface="Arial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808648" indent="-216050" algn="l" defTabSz="432100" rtl="0" eaLnBrk="1" latinLnBrk="0" hangingPunct="1">
        <a:spcBef>
          <a:spcPct val="20000"/>
        </a:spcBef>
        <a:buFont typeface="Arial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240748" indent="-216050" algn="l" defTabSz="432100" rtl="0" eaLnBrk="1" latinLnBrk="0" hangingPunct="1">
        <a:spcBef>
          <a:spcPct val="20000"/>
        </a:spcBef>
        <a:buFont typeface="Arial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672848" indent="-216050" algn="l" defTabSz="432100" rtl="0" eaLnBrk="1" latinLnBrk="0" hangingPunct="1">
        <a:spcBef>
          <a:spcPct val="20000"/>
        </a:spcBef>
        <a:buFont typeface="Arial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32100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1pPr>
      <a:lvl2pPr marL="432100" algn="l" defTabSz="432100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2pPr>
      <a:lvl3pPr marL="864199" algn="l" defTabSz="432100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3pPr>
      <a:lvl4pPr marL="1296299" algn="l" defTabSz="432100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4pPr>
      <a:lvl5pPr marL="1728399" algn="l" defTabSz="432100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5pPr>
      <a:lvl6pPr marL="2160499" algn="l" defTabSz="432100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592598" algn="l" defTabSz="432100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7pPr>
      <a:lvl8pPr marL="3024698" algn="l" defTabSz="432100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8pPr>
      <a:lvl9pPr marL="3456798" algn="l" defTabSz="432100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" r="13384" b="15498"/>
          <a:stretch/>
        </p:blipFill>
        <p:spPr>
          <a:xfrm>
            <a:off x="0" y="0"/>
            <a:ext cx="8668868" cy="53711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80860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</p:sldLayoutIdLst>
  <p:timing>
    <p:tnLst>
      <p:par>
        <p:cTn id="1" dur="indefinite" restart="never" nodeType="tmRoot"/>
      </p:par>
    </p:tnLst>
  </p:timing>
  <p:txStyles>
    <p:titleStyle>
      <a:lvl1pPr algn="ctr" defTabSz="432100" rtl="0" eaLnBrk="1" latinLnBrk="0" hangingPunct="1">
        <a:spcBef>
          <a:spcPct val="0"/>
        </a:spcBef>
        <a:buNone/>
        <a:defRPr sz="42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24075" indent="-324075" algn="l" defTabSz="432100" rtl="0" eaLnBrk="1" latinLnBrk="0" hangingPunct="1">
        <a:spcBef>
          <a:spcPct val="20000"/>
        </a:spcBef>
        <a:buFont typeface="Arial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02162" indent="-270062" algn="l" defTabSz="432100" rtl="0" eaLnBrk="1" latinLnBrk="0" hangingPunct="1">
        <a:spcBef>
          <a:spcPct val="20000"/>
        </a:spcBef>
        <a:buFont typeface="Arial"/>
        <a:buChar char="–"/>
        <a:defRPr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80249" indent="-216050" algn="l" defTabSz="432100" rtl="0" eaLnBrk="1" latinLnBrk="0" hangingPunct="1">
        <a:spcBef>
          <a:spcPct val="20000"/>
        </a:spcBef>
        <a:buFont typeface="Arial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512349" indent="-216050" algn="l" defTabSz="432100" rtl="0" eaLnBrk="1" latinLnBrk="0" hangingPunct="1">
        <a:spcBef>
          <a:spcPct val="20000"/>
        </a:spcBef>
        <a:buFont typeface="Arial"/>
        <a:buChar char="–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944449" indent="-216050" algn="l" defTabSz="432100" rtl="0" eaLnBrk="1" latinLnBrk="0" hangingPunct="1">
        <a:spcBef>
          <a:spcPct val="20000"/>
        </a:spcBef>
        <a:buFont typeface="Arial"/>
        <a:buChar char="»"/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376548" indent="-216050" algn="l" defTabSz="432100" rtl="0" eaLnBrk="1" latinLnBrk="0" hangingPunct="1">
        <a:spcBef>
          <a:spcPct val="20000"/>
        </a:spcBef>
        <a:buFont typeface="Arial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808648" indent="-216050" algn="l" defTabSz="432100" rtl="0" eaLnBrk="1" latinLnBrk="0" hangingPunct="1">
        <a:spcBef>
          <a:spcPct val="20000"/>
        </a:spcBef>
        <a:buFont typeface="Arial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240748" indent="-216050" algn="l" defTabSz="432100" rtl="0" eaLnBrk="1" latinLnBrk="0" hangingPunct="1">
        <a:spcBef>
          <a:spcPct val="20000"/>
        </a:spcBef>
        <a:buFont typeface="Arial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672848" indent="-216050" algn="l" defTabSz="432100" rtl="0" eaLnBrk="1" latinLnBrk="0" hangingPunct="1">
        <a:spcBef>
          <a:spcPct val="20000"/>
        </a:spcBef>
        <a:buFont typeface="Arial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32100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1pPr>
      <a:lvl2pPr marL="432100" algn="l" defTabSz="432100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2pPr>
      <a:lvl3pPr marL="864199" algn="l" defTabSz="432100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3pPr>
      <a:lvl4pPr marL="1296299" algn="l" defTabSz="432100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4pPr>
      <a:lvl5pPr marL="1728399" algn="l" defTabSz="432100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5pPr>
      <a:lvl6pPr marL="2160499" algn="l" defTabSz="432100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592598" algn="l" defTabSz="432100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7pPr>
      <a:lvl8pPr marL="3024698" algn="l" defTabSz="432100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8pPr>
      <a:lvl9pPr marL="3456798" algn="l" defTabSz="432100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>
            <a:spLocks noChangeArrowheads="1"/>
          </p:cNvSpPr>
          <p:nvPr userDrawn="1"/>
        </p:nvSpPr>
        <p:spPr bwMode="auto">
          <a:xfrm>
            <a:off x="-1" y="683880"/>
            <a:ext cx="8640763" cy="579947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outerShdw dist="23000" dir="5400000" rotWithShape="0">
              <a:srgbClr val="000000">
                <a:alpha val="34998"/>
              </a:srgbClr>
            </a:outerShdw>
          </a:effectLst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430" b="34632"/>
          <a:stretch/>
        </p:blipFill>
        <p:spPr>
          <a:xfrm>
            <a:off x="2505297" y="136637"/>
            <a:ext cx="1395630" cy="392672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106" y="170795"/>
            <a:ext cx="2126156" cy="3243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8348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p:timing>
    <p:tnLst>
      <p:par>
        <p:cTn id="1" dur="indefinite" restart="never" nodeType="tmRoot"/>
      </p:par>
    </p:tnLst>
  </p:timing>
  <p:txStyles>
    <p:titleStyle>
      <a:lvl1pPr algn="ctr" defTabSz="432100" rtl="0" eaLnBrk="1" latinLnBrk="0" hangingPunct="1">
        <a:spcBef>
          <a:spcPct val="0"/>
        </a:spcBef>
        <a:buNone/>
        <a:defRPr sz="42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24075" indent="-324075" algn="l" defTabSz="432100" rtl="0" eaLnBrk="1" latinLnBrk="0" hangingPunct="1">
        <a:spcBef>
          <a:spcPct val="20000"/>
        </a:spcBef>
        <a:buFont typeface="Arial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02162" indent="-270062" algn="l" defTabSz="432100" rtl="0" eaLnBrk="1" latinLnBrk="0" hangingPunct="1">
        <a:spcBef>
          <a:spcPct val="20000"/>
        </a:spcBef>
        <a:buFont typeface="Arial"/>
        <a:buChar char="–"/>
        <a:defRPr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80249" indent="-216050" algn="l" defTabSz="432100" rtl="0" eaLnBrk="1" latinLnBrk="0" hangingPunct="1">
        <a:spcBef>
          <a:spcPct val="20000"/>
        </a:spcBef>
        <a:buFont typeface="Arial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512349" indent="-216050" algn="l" defTabSz="432100" rtl="0" eaLnBrk="1" latinLnBrk="0" hangingPunct="1">
        <a:spcBef>
          <a:spcPct val="20000"/>
        </a:spcBef>
        <a:buFont typeface="Arial"/>
        <a:buChar char="–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944449" indent="-216050" algn="l" defTabSz="432100" rtl="0" eaLnBrk="1" latinLnBrk="0" hangingPunct="1">
        <a:spcBef>
          <a:spcPct val="20000"/>
        </a:spcBef>
        <a:buFont typeface="Arial"/>
        <a:buChar char="»"/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376548" indent="-216050" algn="l" defTabSz="432100" rtl="0" eaLnBrk="1" latinLnBrk="0" hangingPunct="1">
        <a:spcBef>
          <a:spcPct val="20000"/>
        </a:spcBef>
        <a:buFont typeface="Arial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808648" indent="-216050" algn="l" defTabSz="432100" rtl="0" eaLnBrk="1" latinLnBrk="0" hangingPunct="1">
        <a:spcBef>
          <a:spcPct val="20000"/>
        </a:spcBef>
        <a:buFont typeface="Arial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240748" indent="-216050" algn="l" defTabSz="432100" rtl="0" eaLnBrk="1" latinLnBrk="0" hangingPunct="1">
        <a:spcBef>
          <a:spcPct val="20000"/>
        </a:spcBef>
        <a:buFont typeface="Arial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672848" indent="-216050" algn="l" defTabSz="432100" rtl="0" eaLnBrk="1" latinLnBrk="0" hangingPunct="1">
        <a:spcBef>
          <a:spcPct val="20000"/>
        </a:spcBef>
        <a:buFont typeface="Arial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32100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1pPr>
      <a:lvl2pPr marL="432100" algn="l" defTabSz="432100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2pPr>
      <a:lvl3pPr marL="864199" algn="l" defTabSz="432100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3pPr>
      <a:lvl4pPr marL="1296299" algn="l" defTabSz="432100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4pPr>
      <a:lvl5pPr marL="1728399" algn="l" defTabSz="432100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5pPr>
      <a:lvl6pPr marL="2160499" algn="l" defTabSz="432100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592598" algn="l" defTabSz="432100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7pPr>
      <a:lvl8pPr marL="3024698" algn="l" defTabSz="432100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8pPr>
      <a:lvl9pPr marL="3456798" algn="l" defTabSz="432100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588476" y="360320"/>
            <a:ext cx="3719834" cy="3016210"/>
          </a:xfrm>
          <a:prstGeom prst="rect">
            <a:avLst/>
          </a:prstGeom>
          <a:solidFill>
            <a:srgbClr val="FFFFFF">
              <a:alpha val="25098"/>
            </a:srgbClr>
          </a:solidFill>
        </p:spPr>
        <p:txBody>
          <a:bodyPr wrap="square" rtlCol="0">
            <a:spAutoFit/>
          </a:bodyPr>
          <a:lstStyle/>
          <a:p>
            <a:r>
              <a:rPr lang="en-US" sz="40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Slide presentation title to go here</a:t>
            </a:r>
            <a:endParaRPr lang="en-US" sz="4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1400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14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Secondary information to go here</a:t>
            </a:r>
          </a:p>
          <a:p>
            <a:endParaRPr lang="en-US" sz="1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1400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14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Date to go here</a:t>
            </a:r>
            <a:endParaRPr lang="en-US" sz="1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8563" y="5583453"/>
            <a:ext cx="2838489" cy="4491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33116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32303" y="1293220"/>
            <a:ext cx="574365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>
                <a:latin typeface="Arial" panose="020B0604020202020204" pitchFamily="34" charset="0"/>
                <a:cs typeface="Arial" panose="020B0604020202020204" pitchFamily="34" charset="0"/>
              </a:rPr>
              <a:t>Page title to go here</a:t>
            </a:r>
            <a:endParaRPr lang="en-US" sz="4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1400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32303" y="2559285"/>
            <a:ext cx="5743658" cy="28854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0000" indent="-180000">
              <a:spcAft>
                <a:spcPts val="1500"/>
              </a:spcAft>
              <a:buFont typeface="Arial"/>
              <a:buChar char="•"/>
            </a:pP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Bullet point style to look like this </a:t>
            </a:r>
            <a:endParaRPr lang="en-US" sz="2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80000" indent="-180000">
              <a:spcAft>
                <a:spcPts val="1500"/>
              </a:spcAft>
              <a:buFont typeface="Arial"/>
              <a:buChar char="•"/>
            </a:pP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Bullet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point style to look like 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this and can go across multiple lines </a:t>
            </a:r>
          </a:p>
          <a:p>
            <a:pPr marL="180000" indent="-180000">
              <a:spcAft>
                <a:spcPts val="1500"/>
              </a:spcAft>
              <a:buFont typeface="Arial"/>
              <a:buChar char="•"/>
            </a:pP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Bullet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point style to look like this </a:t>
            </a:r>
          </a:p>
          <a:p>
            <a:pPr marL="180000" indent="-180000">
              <a:spcAft>
                <a:spcPts val="1500"/>
              </a:spcAft>
              <a:buFont typeface="Arial"/>
              <a:buChar char="•"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Bullet point style to look like this and can go across multiple lines</a:t>
            </a:r>
          </a:p>
        </p:txBody>
      </p:sp>
    </p:spTree>
    <p:extLst>
      <p:ext uri="{BB962C8B-B14F-4D97-AF65-F5344CB8AC3E}">
        <p14:creationId xmlns:p14="http://schemas.microsoft.com/office/powerpoint/2010/main" val="252385392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588476" y="360320"/>
            <a:ext cx="3719834" cy="30162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Slide presentation title to go here</a:t>
            </a:r>
            <a:endParaRPr lang="en-US" sz="4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1400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14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Secondary information to go here</a:t>
            </a:r>
          </a:p>
          <a:p>
            <a:endParaRPr lang="en-US" sz="1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1400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14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Date to go here</a:t>
            </a:r>
            <a:endParaRPr lang="en-US" sz="1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8563" y="5583453"/>
            <a:ext cx="2838489" cy="4491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6119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32303" y="1293220"/>
            <a:ext cx="574365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>
                <a:latin typeface="Arial" panose="020B0604020202020204" pitchFamily="34" charset="0"/>
                <a:cs typeface="Arial" panose="020B0604020202020204" pitchFamily="34" charset="0"/>
              </a:rPr>
              <a:t>Page title to go here</a:t>
            </a:r>
            <a:endParaRPr lang="en-US" sz="4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1400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32303" y="2559285"/>
            <a:ext cx="5743658" cy="28854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0000" indent="-180000">
              <a:spcAft>
                <a:spcPts val="1500"/>
              </a:spcAft>
              <a:buFont typeface="Arial"/>
              <a:buChar char="•"/>
            </a:pP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Bullet point style to look like this </a:t>
            </a:r>
            <a:endParaRPr lang="en-US" sz="2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80000" indent="-180000">
              <a:spcAft>
                <a:spcPts val="1500"/>
              </a:spcAft>
              <a:buFont typeface="Arial"/>
              <a:buChar char="•"/>
            </a:pP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Bullet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point style to look like 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this and can go across multiple lines </a:t>
            </a:r>
          </a:p>
          <a:p>
            <a:pPr marL="180000" indent="-180000">
              <a:spcAft>
                <a:spcPts val="1500"/>
              </a:spcAft>
              <a:buFont typeface="Arial"/>
              <a:buChar char="•"/>
            </a:pP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Bullet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point style to look like this </a:t>
            </a:r>
          </a:p>
          <a:p>
            <a:pPr marL="180000" indent="-180000">
              <a:spcAft>
                <a:spcPts val="1500"/>
              </a:spcAft>
              <a:buFont typeface="Arial"/>
              <a:buChar char="•"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Bullet point style to look like this and can go across multiple lines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14260" y="105291"/>
            <a:ext cx="2838489" cy="4491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38081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32303" y="1293220"/>
            <a:ext cx="574365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>
                <a:latin typeface="Arial" panose="020B0604020202020204" pitchFamily="34" charset="0"/>
                <a:cs typeface="Arial" panose="020B0604020202020204" pitchFamily="34" charset="0"/>
              </a:rPr>
              <a:t>Page title to go here</a:t>
            </a:r>
            <a:endParaRPr lang="en-US" sz="4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1400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32303" y="2559285"/>
            <a:ext cx="5743658" cy="28854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0000" indent="-180000">
              <a:spcAft>
                <a:spcPts val="1500"/>
              </a:spcAft>
              <a:buFont typeface="Arial"/>
              <a:buChar char="•"/>
            </a:pP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Bullet point style to look like this </a:t>
            </a:r>
            <a:endParaRPr lang="en-US" sz="2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80000" indent="-180000">
              <a:spcAft>
                <a:spcPts val="1500"/>
              </a:spcAft>
              <a:buFont typeface="Arial"/>
              <a:buChar char="•"/>
            </a:pP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Bullet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point style to look like 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this and can go across multiple lines </a:t>
            </a:r>
          </a:p>
          <a:p>
            <a:pPr marL="180000" indent="-180000">
              <a:spcAft>
                <a:spcPts val="1500"/>
              </a:spcAft>
              <a:buFont typeface="Arial"/>
              <a:buChar char="•"/>
            </a:pP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Bullet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point style to look like this </a:t>
            </a:r>
          </a:p>
          <a:p>
            <a:pPr marL="180000" indent="-180000">
              <a:spcAft>
                <a:spcPts val="1500"/>
              </a:spcAft>
              <a:buFont typeface="Arial"/>
              <a:buChar char="•"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Bullet point style to look like this and can go across multiple lines</a:t>
            </a:r>
          </a:p>
        </p:txBody>
      </p:sp>
    </p:spTree>
    <p:extLst>
      <p:ext uri="{BB962C8B-B14F-4D97-AF65-F5344CB8AC3E}">
        <p14:creationId xmlns:p14="http://schemas.microsoft.com/office/powerpoint/2010/main" val="37593824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32303" y="1293220"/>
            <a:ext cx="574365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>
                <a:latin typeface="Arial" panose="020B0604020202020204" pitchFamily="34" charset="0"/>
                <a:cs typeface="Arial" panose="020B0604020202020204" pitchFamily="34" charset="0"/>
              </a:rPr>
              <a:t>Page title to go here</a:t>
            </a:r>
            <a:endParaRPr lang="en-US" sz="4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1400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32303" y="2559285"/>
            <a:ext cx="5743658" cy="28854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0000" indent="-180000">
              <a:spcAft>
                <a:spcPts val="1500"/>
              </a:spcAft>
              <a:buFont typeface="Arial"/>
              <a:buChar char="•"/>
            </a:pP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Bullet point style to look like this </a:t>
            </a:r>
            <a:endParaRPr lang="en-US" sz="2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80000" indent="-180000">
              <a:spcAft>
                <a:spcPts val="1500"/>
              </a:spcAft>
              <a:buFont typeface="Arial"/>
              <a:buChar char="•"/>
            </a:pP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Bullet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point style to look like 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this and can go across multiple lines </a:t>
            </a:r>
          </a:p>
          <a:p>
            <a:pPr marL="180000" indent="-180000">
              <a:spcAft>
                <a:spcPts val="1500"/>
              </a:spcAft>
              <a:buFont typeface="Arial"/>
              <a:buChar char="•"/>
            </a:pP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Bullet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point style to look like this </a:t>
            </a:r>
          </a:p>
          <a:p>
            <a:pPr marL="180000" indent="-180000">
              <a:spcAft>
                <a:spcPts val="1500"/>
              </a:spcAft>
              <a:buFont typeface="Arial"/>
              <a:buChar char="•"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Bullet point style to look like this and can go across multiple lines</a:t>
            </a:r>
          </a:p>
        </p:txBody>
      </p:sp>
    </p:spTree>
    <p:extLst>
      <p:ext uri="{BB962C8B-B14F-4D97-AF65-F5344CB8AC3E}">
        <p14:creationId xmlns:p14="http://schemas.microsoft.com/office/powerpoint/2010/main" val="36094385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32303" y="1293220"/>
            <a:ext cx="574365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>
                <a:latin typeface="Arial" panose="020B0604020202020204" pitchFamily="34" charset="0"/>
                <a:cs typeface="Arial" panose="020B0604020202020204" pitchFamily="34" charset="0"/>
              </a:rPr>
              <a:t>Page title to go here</a:t>
            </a:r>
            <a:endParaRPr lang="en-US" sz="4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1400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32303" y="2559285"/>
            <a:ext cx="5743658" cy="28854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0000" indent="-180000">
              <a:spcAft>
                <a:spcPts val="1500"/>
              </a:spcAft>
              <a:buFont typeface="Arial"/>
              <a:buChar char="•"/>
            </a:pP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Bullet point style to look like this </a:t>
            </a:r>
            <a:endParaRPr lang="en-US" sz="2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80000" indent="-180000">
              <a:spcAft>
                <a:spcPts val="1500"/>
              </a:spcAft>
              <a:buFont typeface="Arial"/>
              <a:buChar char="•"/>
            </a:pP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Bullet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point style to look like 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this and can go across multiple lines </a:t>
            </a:r>
          </a:p>
          <a:p>
            <a:pPr marL="180000" indent="-180000">
              <a:spcAft>
                <a:spcPts val="1500"/>
              </a:spcAft>
              <a:buFont typeface="Arial"/>
              <a:buChar char="•"/>
            </a:pP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Bullet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point style to look like this </a:t>
            </a:r>
          </a:p>
          <a:p>
            <a:pPr marL="180000" indent="-180000">
              <a:spcAft>
                <a:spcPts val="1500"/>
              </a:spcAft>
              <a:buFont typeface="Arial"/>
              <a:buChar char="•"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Bullet point style to look like this and can go across multiple lines</a:t>
            </a:r>
          </a:p>
        </p:txBody>
      </p:sp>
    </p:spTree>
    <p:extLst>
      <p:ext uri="{BB962C8B-B14F-4D97-AF65-F5344CB8AC3E}">
        <p14:creationId xmlns:p14="http://schemas.microsoft.com/office/powerpoint/2010/main" val="51590704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32303" y="1293220"/>
            <a:ext cx="574365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>
                <a:latin typeface="Arial" panose="020B0604020202020204" pitchFamily="34" charset="0"/>
                <a:cs typeface="Arial" panose="020B0604020202020204" pitchFamily="34" charset="0"/>
              </a:rPr>
              <a:t>Page title to go here</a:t>
            </a:r>
            <a:endParaRPr lang="en-US" sz="4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1400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32303" y="2559285"/>
            <a:ext cx="5743658" cy="28854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0000" indent="-180000">
              <a:spcAft>
                <a:spcPts val="1500"/>
              </a:spcAft>
              <a:buFont typeface="Arial"/>
              <a:buChar char="•"/>
            </a:pP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Bullet point style to look like this </a:t>
            </a:r>
            <a:endParaRPr lang="en-US" sz="2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80000" indent="-180000">
              <a:spcAft>
                <a:spcPts val="1500"/>
              </a:spcAft>
              <a:buFont typeface="Arial"/>
              <a:buChar char="•"/>
            </a:pP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Bullet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point style to look like 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this and can go across multiple lines </a:t>
            </a:r>
          </a:p>
          <a:p>
            <a:pPr marL="180000" indent="-180000">
              <a:spcAft>
                <a:spcPts val="1500"/>
              </a:spcAft>
              <a:buFont typeface="Arial"/>
              <a:buChar char="•"/>
            </a:pP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Bullet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point style to look like this </a:t>
            </a:r>
          </a:p>
          <a:p>
            <a:pPr marL="180000" indent="-180000">
              <a:spcAft>
                <a:spcPts val="1500"/>
              </a:spcAft>
              <a:buFont typeface="Arial"/>
              <a:buChar char="•"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Bullet point style to look like this and can go across multiple lines</a:t>
            </a:r>
          </a:p>
        </p:txBody>
      </p:sp>
    </p:spTree>
    <p:extLst>
      <p:ext uri="{BB962C8B-B14F-4D97-AF65-F5344CB8AC3E}">
        <p14:creationId xmlns:p14="http://schemas.microsoft.com/office/powerpoint/2010/main" val="271584064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32303" y="1293220"/>
            <a:ext cx="574365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>
                <a:latin typeface="Arial" panose="020B0604020202020204" pitchFamily="34" charset="0"/>
                <a:cs typeface="Arial" panose="020B0604020202020204" pitchFamily="34" charset="0"/>
              </a:rPr>
              <a:t>Page title to go here</a:t>
            </a:r>
            <a:endParaRPr lang="en-US" sz="4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1400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32303" y="2559285"/>
            <a:ext cx="5743658" cy="28854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0000" indent="-180000">
              <a:spcAft>
                <a:spcPts val="1500"/>
              </a:spcAft>
              <a:buFont typeface="Arial"/>
              <a:buChar char="•"/>
            </a:pP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Bullet point style to look like this </a:t>
            </a:r>
            <a:endParaRPr lang="en-US" sz="2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80000" indent="-180000">
              <a:spcAft>
                <a:spcPts val="1500"/>
              </a:spcAft>
              <a:buFont typeface="Arial"/>
              <a:buChar char="•"/>
            </a:pP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Bullet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point style to look like 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this and can go across multiple lines </a:t>
            </a:r>
          </a:p>
          <a:p>
            <a:pPr marL="180000" indent="-180000">
              <a:spcAft>
                <a:spcPts val="1500"/>
              </a:spcAft>
              <a:buFont typeface="Arial"/>
              <a:buChar char="•"/>
            </a:pP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Bullet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point style to look like this </a:t>
            </a:r>
          </a:p>
          <a:p>
            <a:pPr marL="180000" indent="-180000">
              <a:spcAft>
                <a:spcPts val="1500"/>
              </a:spcAft>
              <a:buFont typeface="Arial"/>
              <a:buChar char="•"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Bullet point style to look like this and can go across multiple lines</a:t>
            </a:r>
          </a:p>
        </p:txBody>
      </p:sp>
    </p:spTree>
    <p:extLst>
      <p:ext uri="{BB962C8B-B14F-4D97-AF65-F5344CB8AC3E}">
        <p14:creationId xmlns:p14="http://schemas.microsoft.com/office/powerpoint/2010/main" val="367614484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32303" y="1293220"/>
            <a:ext cx="574365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>
                <a:latin typeface="Arial" panose="020B0604020202020204" pitchFamily="34" charset="0"/>
                <a:cs typeface="Arial" panose="020B0604020202020204" pitchFamily="34" charset="0"/>
              </a:rPr>
              <a:t>Page title to go here</a:t>
            </a:r>
            <a:endParaRPr lang="en-US" sz="4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1400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32303" y="2559285"/>
            <a:ext cx="5743658" cy="28854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0000" indent="-180000">
              <a:spcAft>
                <a:spcPts val="1500"/>
              </a:spcAft>
              <a:buFont typeface="Arial"/>
              <a:buChar char="•"/>
            </a:pP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Bullet point style to look like this </a:t>
            </a:r>
            <a:endParaRPr lang="en-US" sz="2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80000" indent="-180000">
              <a:spcAft>
                <a:spcPts val="1500"/>
              </a:spcAft>
              <a:buFont typeface="Arial"/>
              <a:buChar char="•"/>
            </a:pP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Bullet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point style to look like 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this and can go across multiple lines </a:t>
            </a:r>
          </a:p>
          <a:p>
            <a:pPr marL="180000" indent="-180000">
              <a:spcAft>
                <a:spcPts val="1500"/>
              </a:spcAft>
              <a:buFont typeface="Arial"/>
              <a:buChar char="•"/>
            </a:pP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Bullet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point style to look like this </a:t>
            </a:r>
          </a:p>
          <a:p>
            <a:pPr marL="180000" indent="-180000">
              <a:spcAft>
                <a:spcPts val="1500"/>
              </a:spcAft>
              <a:buFont typeface="Arial"/>
              <a:buChar char="•"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Bullet point style to look like this and can go across multiple lines</a:t>
            </a:r>
          </a:p>
        </p:txBody>
      </p:sp>
    </p:spTree>
    <p:extLst>
      <p:ext uri="{BB962C8B-B14F-4D97-AF65-F5344CB8AC3E}">
        <p14:creationId xmlns:p14="http://schemas.microsoft.com/office/powerpoint/2010/main" val="3417720855"/>
      </p:ext>
    </p:extLst>
  </p:cSld>
  <p:clrMapOvr>
    <a:masterClrMapping/>
  </p:clrMapOvr>
</p:sld>
</file>

<file path=ppt/theme/theme1.xml><?xml version="1.0" encoding="utf-8"?>
<a:theme xmlns:a="http://schemas.openxmlformats.org/drawingml/2006/main" name="Opening slid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pening slide alternativ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Text slid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1755</TotalTime>
  <Words>390</Words>
  <Application>Microsoft Office PowerPoint</Application>
  <PresentationFormat>Custom</PresentationFormat>
  <Paragraphs>52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10</vt:i4>
      </vt:variant>
    </vt:vector>
  </HeadingPairs>
  <TitlesOfParts>
    <vt:vector size="15" baseType="lpstr">
      <vt:lpstr>Arial</vt:lpstr>
      <vt:lpstr>Calibri</vt:lpstr>
      <vt:lpstr>Opening slide</vt:lpstr>
      <vt:lpstr>Opening slide alternative</vt:lpstr>
      <vt:lpstr>Text slide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UofO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Paul Chinn</dc:creator>
  <cp:lastModifiedBy>Dan Richards-Doran</cp:lastModifiedBy>
  <cp:revision>63</cp:revision>
  <dcterms:created xsi:type="dcterms:W3CDTF">2014-03-20T14:30:16Z</dcterms:created>
  <dcterms:modified xsi:type="dcterms:W3CDTF">2016-01-21T10:03:02Z</dcterms:modified>
</cp:coreProperties>
</file>