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1pPr>
    <a:lvl2pPr marL="175386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2pPr>
    <a:lvl3pPr marL="350773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3pPr>
    <a:lvl4pPr marL="526159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4pPr>
    <a:lvl5pPr marL="701546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5pPr>
    <a:lvl6pPr marL="876932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6pPr>
    <a:lvl7pPr marL="1052319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7pPr>
    <a:lvl8pPr marL="12277054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8pPr>
    <a:lvl9pPr marL="14030919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33" d="100"/>
          <a:sy n="33" d="100"/>
        </p:scale>
        <p:origin x="4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154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678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364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590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/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75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958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3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71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126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346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01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50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E7C5A-D426-4166-AA15-F82B928C487C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6B76-68A7-4A9F-84C2-F9686C9B65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48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5050" y="-53700"/>
            <a:ext cx="30310263" cy="7673700"/>
          </a:xfrm>
          <a:prstGeom prst="rect">
            <a:avLst/>
          </a:prstGeom>
          <a:solidFill>
            <a:srgbClr val="001B5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82" y="633962"/>
            <a:ext cx="10058400" cy="15525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2282" y="2785270"/>
            <a:ext cx="29955327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of</a:t>
            </a:r>
          </a:p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study/poster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2282" y="5844760"/>
            <a:ext cx="28803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 name, associates, collaborators. </a:t>
            </a:r>
            <a:b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Nuffield Department of Primary Care Health Sciences, University of Oxford</a:t>
            </a:r>
            <a:r>
              <a:rPr lang="en-GB" sz="3600" dirty="0">
                <a:solidFill>
                  <a:schemeClr val="bg1"/>
                </a:solidFill>
                <a:latin typeface="FoundrySterling-Bold" panose="02000700000000000000" pitchFamily="2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2117" y="5942692"/>
            <a:ext cx="730992" cy="7309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48528" y="5952022"/>
            <a:ext cx="41686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GB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oxprimarycare</a:t>
            </a:r>
            <a:endParaRPr lang="en-GB" sz="3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www.phc.ox.ac.uk</a:t>
            </a:r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7620000"/>
            <a:ext cx="30275213" cy="323168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442862" y="8177003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500"/>
          </a:p>
        </p:txBody>
      </p:sp>
      <p:sp>
        <p:nvSpPr>
          <p:cNvPr id="12" name="Rectangle 11"/>
          <p:cNvSpPr/>
          <p:nvPr/>
        </p:nvSpPr>
        <p:spPr>
          <a:xfrm>
            <a:off x="442862" y="16852391"/>
            <a:ext cx="11081976" cy="21814740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12092893" y="8211431"/>
            <a:ext cx="17724276" cy="1072919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12129149" y="29986410"/>
            <a:ext cx="17688020" cy="8678610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2129149" y="19480683"/>
            <a:ext cx="17688020" cy="10045116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-35050" y="39284775"/>
            <a:ext cx="30310263" cy="34612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600"/>
          </a:p>
        </p:txBody>
      </p:sp>
      <p:sp>
        <p:nvSpPr>
          <p:cNvPr id="18" name="TextBox 17"/>
          <p:cNvSpPr txBox="1"/>
          <p:nvPr/>
        </p:nvSpPr>
        <p:spPr>
          <a:xfrm>
            <a:off x="548859" y="41160033"/>
            <a:ext cx="21046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project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is funded by the NIHR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research programme].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views expressed are those of the author(s) and not necessarily those of the 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NHS, the NIHR or the Department of Health.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978581" y="40556561"/>
            <a:ext cx="64219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Other logos here</a:t>
            </a:r>
          </a:p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e.g. partner institutions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857" y="39713776"/>
            <a:ext cx="104541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Contact: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details to include telephone/email address, twitter, LinkedIn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etc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8579" y="39499442"/>
            <a:ext cx="4860541" cy="324036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-36257" y="39127742"/>
            <a:ext cx="30311470" cy="2004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2282" y="8596347"/>
            <a:ext cx="1051316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findings 44 bold, red to highlight</a:t>
            </a:r>
          </a:p>
          <a:p>
            <a:endParaRPr lang="en-GB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705094" y="8596347"/>
            <a:ext cx="11881319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tips: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graphic elements, like boxes, to highlight each section of your poster.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space to create emphasis.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no more than 2-3 colours, and dark type on a light background.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first, keep them short and to the point in the upper left-hand corner.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graphs are effective graphs.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 text big enough to read.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Foundry Sterling font if you can, otherwise Arial.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left align the text.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your headings the same size and style throughout.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 chaos, keep the layout easy for the eye to follow.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and graphs say more than words, so keep your poster visual.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 using a photo, avoid web images – use at least 150 dpi, but no more than 300 dpi.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forget your funder (bottom right) and other logos where necessary.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05861" y="20266373"/>
            <a:ext cx="1134156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Suggested text sizes: (don’t go smaller than these)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85pt</a:t>
            </a:r>
            <a:b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Authors: 36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Sub-headings: 36pt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text: 24pt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Captions: 18pt</a:t>
            </a:r>
          </a:p>
          <a:p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751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264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FoundrySterling-Bold</vt:lpstr>
      <vt:lpstr>Wingdings</vt:lpstr>
      <vt:lpstr>Office Theme</vt:lpstr>
      <vt:lpstr>PowerPoint Presentation</vt:lpstr>
    </vt:vector>
  </TitlesOfParts>
  <Company>University of Oxford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Richards-Doran</dc:creator>
  <cp:lastModifiedBy>Dan Richards-Doran</cp:lastModifiedBy>
  <cp:revision>4</cp:revision>
  <dcterms:created xsi:type="dcterms:W3CDTF">2016-04-21T09:53:19Z</dcterms:created>
  <dcterms:modified xsi:type="dcterms:W3CDTF">2016-04-21T10:52:14Z</dcterms:modified>
</cp:coreProperties>
</file>