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handoutMasterIdLst>
    <p:handoutMasterId r:id="rId14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>
          <p15:clr>
            <a:srgbClr val="A4A3A4"/>
          </p15:clr>
        </p15:guide>
        <p15:guide id="2" pos="27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650" y="108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80CDD-8D31-4E22-B59D-F27EC4CB193D}" type="datetimeFigureOut">
              <a:rPr lang="en-GB" smtClean="0"/>
              <a:t>20/01/2016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61FF4-9849-4B75-AE1E-1A2E345208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360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668512"/>
            <a:ext cx="8640763" cy="5814838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2505297" y="136637"/>
            <a:ext cx="1395630" cy="3926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06" y="170795"/>
            <a:ext cx="2126156" cy="32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1" y="668512"/>
            <a:ext cx="8640763" cy="5814838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2505297" y="136637"/>
            <a:ext cx="1395630" cy="3926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06" y="170795"/>
            <a:ext cx="2126156" cy="32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683880"/>
            <a:ext cx="8640763" cy="5799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2505297" y="136637"/>
            <a:ext cx="1395630" cy="3926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06" y="170795"/>
            <a:ext cx="2126156" cy="32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449" y="105290"/>
            <a:ext cx="2838489" cy="44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449" y="105290"/>
            <a:ext cx="2838489" cy="44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449" y="105290"/>
            <a:ext cx="2838489" cy="44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Richards-Doran</cp:lastModifiedBy>
  <cp:revision>63</cp:revision>
  <dcterms:created xsi:type="dcterms:W3CDTF">2014-03-20T14:30:16Z</dcterms:created>
  <dcterms:modified xsi:type="dcterms:W3CDTF">2016-01-20T14:34:50Z</dcterms:modified>
</cp:coreProperties>
</file>