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2" r:id="rId2"/>
    <p:sldMasterId id="2147483660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8640763" cy="6483350"/>
  <p:notesSz cx="6858000" cy="9144000"/>
  <p:defaultTextStyle>
    <a:defPPr>
      <a:defRPr lang="en-US"/>
    </a:defPPr>
    <a:lvl1pPr marL="0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432100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8641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2962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17283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21604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2592598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3024698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3456798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2">
          <p15:clr>
            <a:srgbClr val="A4A3A4"/>
          </p15:clr>
        </p15:guide>
        <p15:guide id="2" pos="272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147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16" d="100"/>
          <a:sy n="116" d="100"/>
        </p:scale>
        <p:origin x="1650" y="108"/>
      </p:cViewPr>
      <p:guideLst>
        <p:guide orient="horz" pos="2042"/>
        <p:guide pos="272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37109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47352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4905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>
            <a:spLocks noChangeArrowheads="1"/>
          </p:cNvSpPr>
          <p:nvPr userDrawn="1"/>
        </p:nvSpPr>
        <p:spPr bwMode="auto">
          <a:xfrm>
            <a:off x="-1" y="668512"/>
            <a:ext cx="8640763" cy="5814838"/>
          </a:xfrm>
          <a:prstGeom prst="rect">
            <a:avLst/>
          </a:prstGeom>
          <a:solidFill>
            <a:srgbClr val="002147"/>
          </a:solidFill>
          <a:ln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30" b="34632"/>
          <a:stretch/>
        </p:blipFill>
        <p:spPr>
          <a:xfrm>
            <a:off x="6516061" y="57804"/>
            <a:ext cx="1967112" cy="5534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94" y="105950"/>
            <a:ext cx="2996772" cy="457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942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4321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4075" indent="-324075" algn="l" defTabSz="432100" rtl="0" eaLnBrk="1" latinLnBrk="0" hangingPunct="1">
        <a:spcBef>
          <a:spcPct val="20000"/>
        </a:spcBef>
        <a:buFont typeface="Arial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02162" indent="-270062" algn="l" defTabSz="432100" rtl="0" eaLnBrk="1" latinLnBrk="0" hangingPunct="1">
        <a:spcBef>
          <a:spcPct val="20000"/>
        </a:spcBef>
        <a:buFont typeface="Arial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249" indent="-216050" algn="l" defTabSz="432100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12349" indent="-216050" algn="l" defTabSz="432100" rtl="0" eaLnBrk="1" latinLnBrk="0" hangingPunct="1">
        <a:spcBef>
          <a:spcPct val="20000"/>
        </a:spcBef>
        <a:buFont typeface="Arial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44449" indent="-216050" algn="l" defTabSz="432100" rtl="0" eaLnBrk="1" latinLnBrk="0" hangingPunct="1">
        <a:spcBef>
          <a:spcPct val="20000"/>
        </a:spcBef>
        <a:buFont typeface="Arial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765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086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7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8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210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1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2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83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4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5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46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7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 userDrawn="1"/>
        </p:nvSpPr>
        <p:spPr bwMode="auto">
          <a:xfrm>
            <a:off x="-1" y="668512"/>
            <a:ext cx="8640763" cy="5814838"/>
          </a:xfrm>
          <a:prstGeom prst="rect">
            <a:avLst/>
          </a:prstGeom>
          <a:solidFill>
            <a:srgbClr val="002147"/>
          </a:solidFill>
          <a:ln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30" b="34632"/>
          <a:stretch/>
        </p:blipFill>
        <p:spPr>
          <a:xfrm>
            <a:off x="6516061" y="57804"/>
            <a:ext cx="1967112" cy="55346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94" y="105950"/>
            <a:ext cx="2996772" cy="457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086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iming>
    <p:tnLst>
      <p:par>
        <p:cTn id="1" dur="indefinite" restart="never" nodeType="tmRoot"/>
      </p:par>
    </p:tnLst>
  </p:timing>
  <p:txStyles>
    <p:titleStyle>
      <a:lvl1pPr algn="ctr" defTabSz="4321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4075" indent="-324075" algn="l" defTabSz="432100" rtl="0" eaLnBrk="1" latinLnBrk="0" hangingPunct="1">
        <a:spcBef>
          <a:spcPct val="20000"/>
        </a:spcBef>
        <a:buFont typeface="Arial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02162" indent="-270062" algn="l" defTabSz="432100" rtl="0" eaLnBrk="1" latinLnBrk="0" hangingPunct="1">
        <a:spcBef>
          <a:spcPct val="20000"/>
        </a:spcBef>
        <a:buFont typeface="Arial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249" indent="-216050" algn="l" defTabSz="432100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12349" indent="-216050" algn="l" defTabSz="432100" rtl="0" eaLnBrk="1" latinLnBrk="0" hangingPunct="1">
        <a:spcBef>
          <a:spcPct val="20000"/>
        </a:spcBef>
        <a:buFont typeface="Arial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44449" indent="-216050" algn="l" defTabSz="432100" rtl="0" eaLnBrk="1" latinLnBrk="0" hangingPunct="1">
        <a:spcBef>
          <a:spcPct val="20000"/>
        </a:spcBef>
        <a:buFont typeface="Arial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765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086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7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8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210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1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2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83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4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5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46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7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>
            <a:spLocks noChangeArrowheads="1"/>
          </p:cNvSpPr>
          <p:nvPr userDrawn="1"/>
        </p:nvSpPr>
        <p:spPr bwMode="auto">
          <a:xfrm>
            <a:off x="-1" y="683880"/>
            <a:ext cx="8640763" cy="579947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30" b="34632"/>
          <a:stretch/>
        </p:blipFill>
        <p:spPr>
          <a:xfrm>
            <a:off x="6516061" y="57804"/>
            <a:ext cx="1967112" cy="5534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94" y="105950"/>
            <a:ext cx="2996772" cy="457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34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/>
      </p:par>
    </p:tnLst>
  </p:timing>
  <p:txStyles>
    <p:titleStyle>
      <a:lvl1pPr algn="ctr" defTabSz="4321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4075" indent="-324075" algn="l" defTabSz="432100" rtl="0" eaLnBrk="1" latinLnBrk="0" hangingPunct="1">
        <a:spcBef>
          <a:spcPct val="20000"/>
        </a:spcBef>
        <a:buFont typeface="Arial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02162" indent="-270062" algn="l" defTabSz="432100" rtl="0" eaLnBrk="1" latinLnBrk="0" hangingPunct="1">
        <a:spcBef>
          <a:spcPct val="20000"/>
        </a:spcBef>
        <a:buFont typeface="Arial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249" indent="-216050" algn="l" defTabSz="432100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12349" indent="-216050" algn="l" defTabSz="432100" rtl="0" eaLnBrk="1" latinLnBrk="0" hangingPunct="1">
        <a:spcBef>
          <a:spcPct val="20000"/>
        </a:spcBef>
        <a:buFont typeface="Arial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44449" indent="-216050" algn="l" defTabSz="432100" rtl="0" eaLnBrk="1" latinLnBrk="0" hangingPunct="1">
        <a:spcBef>
          <a:spcPct val="20000"/>
        </a:spcBef>
        <a:buFont typeface="Arial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765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086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7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8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210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1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2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83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4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5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46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7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2016125"/>
            <a:ext cx="5476504" cy="2646878"/>
          </a:xfrm>
          <a:prstGeom prst="rect">
            <a:avLst/>
          </a:prstGeom>
          <a:solidFill>
            <a:srgbClr val="FFFFFF">
              <a:alpha val="25098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Slide presentation title to go here</a:t>
            </a:r>
            <a:endParaRPr lang="en-US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Secondary information to go here</a:t>
            </a:r>
          </a:p>
          <a:p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 to go here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331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25238539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2016125"/>
            <a:ext cx="5576396" cy="2646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Slide presentation title to go here</a:t>
            </a:r>
            <a:endParaRPr lang="en-US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Secondary information to go here</a:t>
            </a:r>
          </a:p>
          <a:p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 to go here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61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2163808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37593824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3609438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5159070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27158406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36761448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3417720855"/>
      </p:ext>
    </p:extLst>
  </p:cSld>
  <p:clrMapOvr>
    <a:masterClrMapping/>
  </p:clrMapOvr>
</p:sld>
</file>

<file path=ppt/theme/theme1.xml><?xml version="1.0" encoding="utf-8"?>
<a:theme xmlns:a="http://schemas.openxmlformats.org/drawingml/2006/main" name="Opening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pening slide alternativ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x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1740</TotalTime>
  <Words>390</Words>
  <Application>Microsoft Office PowerPoint</Application>
  <PresentationFormat>Custom</PresentationFormat>
  <Paragraphs>52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Opening slide</vt:lpstr>
      <vt:lpstr>Opening slide alternative</vt:lpstr>
      <vt:lpstr>Text slide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UofO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Paul Chinn</dc:creator>
  <cp:lastModifiedBy>Dan Richards-Doran</cp:lastModifiedBy>
  <cp:revision>61</cp:revision>
  <dcterms:created xsi:type="dcterms:W3CDTF">2014-03-20T14:30:16Z</dcterms:created>
  <dcterms:modified xsi:type="dcterms:W3CDTF">2016-01-20T14:15:28Z</dcterms:modified>
</cp:coreProperties>
</file>