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24" d="100"/>
          <a:sy n="124" d="100"/>
        </p:scale>
        <p:origin x="-1488" y="-72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WattsDSC_0055_retouchedforPP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070"/>
            <a:ext cx="8640763" cy="5668279"/>
          </a:xfrm>
          <a:prstGeom prst="rect">
            <a:avLst/>
          </a:prstGeom>
        </p:spPr>
      </p:pic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Watts_punts_retouchedforPP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070"/>
            <a:ext cx="8638032" cy="5668279"/>
          </a:xfrm>
          <a:prstGeom prst="rect">
            <a:avLst/>
          </a:prstGeom>
        </p:spPr>
      </p:pic>
      <p:pic>
        <p:nvPicPr>
          <p:cNvPr id="16" name="Picture 15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9216" y="2016126"/>
            <a:ext cx="5260650" cy="2848830"/>
          </a:xfrm>
          <a:prstGeom prst="rect">
            <a:avLst/>
          </a:prstGeom>
          <a:solidFill>
            <a:srgbClr val="0000FF">
              <a:alpha val="41176"/>
            </a:srgb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016125"/>
            <a:ext cx="52075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</a:t>
            </a:r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4067693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9216" y="2016126"/>
            <a:ext cx="5229913" cy="2848830"/>
          </a:xfrm>
          <a:prstGeom prst="rect">
            <a:avLst/>
          </a:prstGeom>
          <a:solidFill>
            <a:srgbClr val="000090">
              <a:alpha val="41176"/>
            </a:srgb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016125"/>
            <a:ext cx="517682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</a:t>
            </a:r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5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39957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1933605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060300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993812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21831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90711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984257091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56</cp:revision>
  <dcterms:created xsi:type="dcterms:W3CDTF">2014-03-20T14:30:16Z</dcterms:created>
  <dcterms:modified xsi:type="dcterms:W3CDTF">2014-09-15T10:58:47Z</dcterms:modified>
</cp:coreProperties>
</file>