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0275213" cy="42803763"/>
  <p:notesSz cx="6858000" cy="9144000"/>
  <p:defaultTextStyle>
    <a:defPPr>
      <a:defRPr lang="en-US"/>
    </a:defPPr>
    <a:lvl1pPr marL="0" algn="l" defTabSz="3507730" rtl="0" eaLnBrk="1" latinLnBrk="0" hangingPunct="1">
      <a:defRPr sz="6905" kern="1200">
        <a:solidFill>
          <a:schemeClr val="tx1"/>
        </a:solidFill>
        <a:latin typeface="+mn-lt"/>
        <a:ea typeface="+mn-ea"/>
        <a:cs typeface="+mn-cs"/>
      </a:defRPr>
    </a:lvl1pPr>
    <a:lvl2pPr marL="1753865" algn="l" defTabSz="3507730" rtl="0" eaLnBrk="1" latinLnBrk="0" hangingPunct="1">
      <a:defRPr sz="6905" kern="1200">
        <a:solidFill>
          <a:schemeClr val="tx1"/>
        </a:solidFill>
        <a:latin typeface="+mn-lt"/>
        <a:ea typeface="+mn-ea"/>
        <a:cs typeface="+mn-cs"/>
      </a:defRPr>
    </a:lvl2pPr>
    <a:lvl3pPr marL="3507730" algn="l" defTabSz="3507730" rtl="0" eaLnBrk="1" latinLnBrk="0" hangingPunct="1">
      <a:defRPr sz="6905" kern="1200">
        <a:solidFill>
          <a:schemeClr val="tx1"/>
        </a:solidFill>
        <a:latin typeface="+mn-lt"/>
        <a:ea typeface="+mn-ea"/>
        <a:cs typeface="+mn-cs"/>
      </a:defRPr>
    </a:lvl3pPr>
    <a:lvl4pPr marL="5261595" algn="l" defTabSz="3507730" rtl="0" eaLnBrk="1" latinLnBrk="0" hangingPunct="1">
      <a:defRPr sz="6905" kern="1200">
        <a:solidFill>
          <a:schemeClr val="tx1"/>
        </a:solidFill>
        <a:latin typeface="+mn-lt"/>
        <a:ea typeface="+mn-ea"/>
        <a:cs typeface="+mn-cs"/>
      </a:defRPr>
    </a:lvl4pPr>
    <a:lvl5pPr marL="7015460" algn="l" defTabSz="3507730" rtl="0" eaLnBrk="1" latinLnBrk="0" hangingPunct="1">
      <a:defRPr sz="6905" kern="1200">
        <a:solidFill>
          <a:schemeClr val="tx1"/>
        </a:solidFill>
        <a:latin typeface="+mn-lt"/>
        <a:ea typeface="+mn-ea"/>
        <a:cs typeface="+mn-cs"/>
      </a:defRPr>
    </a:lvl5pPr>
    <a:lvl6pPr marL="8769325" algn="l" defTabSz="3507730" rtl="0" eaLnBrk="1" latinLnBrk="0" hangingPunct="1">
      <a:defRPr sz="6905" kern="1200">
        <a:solidFill>
          <a:schemeClr val="tx1"/>
        </a:solidFill>
        <a:latin typeface="+mn-lt"/>
        <a:ea typeface="+mn-ea"/>
        <a:cs typeface="+mn-cs"/>
      </a:defRPr>
    </a:lvl6pPr>
    <a:lvl7pPr marL="10523190" algn="l" defTabSz="3507730" rtl="0" eaLnBrk="1" latinLnBrk="0" hangingPunct="1">
      <a:defRPr sz="6905" kern="1200">
        <a:solidFill>
          <a:schemeClr val="tx1"/>
        </a:solidFill>
        <a:latin typeface="+mn-lt"/>
        <a:ea typeface="+mn-ea"/>
        <a:cs typeface="+mn-cs"/>
      </a:defRPr>
    </a:lvl7pPr>
    <a:lvl8pPr marL="12277054" algn="l" defTabSz="3507730" rtl="0" eaLnBrk="1" latinLnBrk="0" hangingPunct="1">
      <a:defRPr sz="6905" kern="1200">
        <a:solidFill>
          <a:schemeClr val="tx1"/>
        </a:solidFill>
        <a:latin typeface="+mn-lt"/>
        <a:ea typeface="+mn-ea"/>
        <a:cs typeface="+mn-cs"/>
      </a:defRPr>
    </a:lvl8pPr>
    <a:lvl9pPr marL="14030919" algn="l" defTabSz="3507730" rtl="0" eaLnBrk="1" latinLnBrk="0" hangingPunct="1">
      <a:defRPr sz="6905"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25" d="100"/>
          <a:sy n="25" d="100"/>
        </p:scale>
        <p:origin x="2388" y="-15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0641" y="7005156"/>
            <a:ext cx="25733931" cy="14902051"/>
          </a:xfrm>
        </p:spPr>
        <p:txBody>
          <a:bodyPr anchor="b"/>
          <a:lstStyle>
            <a:lvl1pPr algn="ctr">
              <a:defRPr sz="19865"/>
            </a:lvl1pPr>
          </a:lstStyle>
          <a:p>
            <a:r>
              <a:rPr lang="en-US" smtClean="0"/>
              <a:t>Click to edit Master title style</a:t>
            </a:r>
            <a:endParaRPr lang="en-US" dirty="0"/>
          </a:p>
        </p:txBody>
      </p:sp>
      <p:sp>
        <p:nvSpPr>
          <p:cNvPr id="3" name="Subtitle 2"/>
          <p:cNvSpPr>
            <a:spLocks noGrp="1"/>
          </p:cNvSpPr>
          <p:nvPr>
            <p:ph type="subTitle" idx="1"/>
          </p:nvPr>
        </p:nvSpPr>
        <p:spPr>
          <a:xfrm>
            <a:off x="3784402" y="22481887"/>
            <a:ext cx="22706410" cy="10334331"/>
          </a:xfrm>
        </p:spPr>
        <p:txBody>
          <a:bodyPr/>
          <a:lstStyle>
            <a:lvl1pPr marL="0" indent="0" algn="ctr">
              <a:buNone/>
              <a:defRPr sz="7946"/>
            </a:lvl1pPr>
            <a:lvl2pPr marL="1513743" indent="0" algn="ctr">
              <a:buNone/>
              <a:defRPr sz="6622"/>
            </a:lvl2pPr>
            <a:lvl3pPr marL="3027487" indent="0" algn="ctr">
              <a:buNone/>
              <a:defRPr sz="5960"/>
            </a:lvl3pPr>
            <a:lvl4pPr marL="4541230" indent="0" algn="ctr">
              <a:buNone/>
              <a:defRPr sz="5297"/>
            </a:lvl4pPr>
            <a:lvl5pPr marL="6054974" indent="0" algn="ctr">
              <a:buNone/>
              <a:defRPr sz="5297"/>
            </a:lvl5pPr>
            <a:lvl6pPr marL="7568717" indent="0" algn="ctr">
              <a:buNone/>
              <a:defRPr sz="5297"/>
            </a:lvl6pPr>
            <a:lvl7pPr marL="9082461" indent="0" algn="ctr">
              <a:buNone/>
              <a:defRPr sz="5297"/>
            </a:lvl7pPr>
            <a:lvl8pPr marL="10596204" indent="0" algn="ctr">
              <a:buNone/>
              <a:defRPr sz="5297"/>
            </a:lvl8pPr>
            <a:lvl9pPr marL="12109948" indent="0" algn="ctr">
              <a:buNone/>
              <a:defRPr sz="5297"/>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23E7C5A-D426-4166-AA15-F82B928C487C}" type="datetimeFigureOut">
              <a:rPr lang="en-GB" smtClean="0"/>
              <a:t>04/04/2017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256B76-68A7-4A9F-84C2-F9686C9B6538}" type="slidenum">
              <a:rPr lang="en-GB" smtClean="0"/>
              <a:t>‹#›</a:t>
            </a:fld>
            <a:endParaRPr lang="en-GB"/>
          </a:p>
        </p:txBody>
      </p:sp>
    </p:spTree>
    <p:extLst>
      <p:ext uri="{BB962C8B-B14F-4D97-AF65-F5344CB8AC3E}">
        <p14:creationId xmlns:p14="http://schemas.microsoft.com/office/powerpoint/2010/main" val="34591545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23E7C5A-D426-4166-AA15-F82B928C487C}" type="datetimeFigureOut">
              <a:rPr lang="en-GB" smtClean="0"/>
              <a:t>04/04/2017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256B76-68A7-4A9F-84C2-F9686C9B6538}" type="slidenum">
              <a:rPr lang="en-GB" smtClean="0"/>
              <a:t>‹#›</a:t>
            </a:fld>
            <a:endParaRPr lang="en-GB"/>
          </a:p>
        </p:txBody>
      </p:sp>
    </p:spTree>
    <p:extLst>
      <p:ext uri="{BB962C8B-B14F-4D97-AF65-F5344CB8AC3E}">
        <p14:creationId xmlns:p14="http://schemas.microsoft.com/office/powerpoint/2010/main" val="3159678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665701" y="2278904"/>
            <a:ext cx="6528093" cy="3627421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081423" y="2278904"/>
            <a:ext cx="19205838" cy="3627421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23E7C5A-D426-4166-AA15-F82B928C487C}" type="datetimeFigureOut">
              <a:rPr lang="en-GB" smtClean="0"/>
              <a:t>04/04/2017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256B76-68A7-4A9F-84C2-F9686C9B6538}" type="slidenum">
              <a:rPr lang="en-GB" smtClean="0"/>
              <a:t>‹#›</a:t>
            </a:fld>
            <a:endParaRPr lang="en-GB"/>
          </a:p>
        </p:txBody>
      </p:sp>
    </p:spTree>
    <p:extLst>
      <p:ext uri="{BB962C8B-B14F-4D97-AF65-F5344CB8AC3E}">
        <p14:creationId xmlns:p14="http://schemas.microsoft.com/office/powerpoint/2010/main" val="1157364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23E7C5A-D426-4166-AA15-F82B928C487C}" type="datetimeFigureOut">
              <a:rPr lang="en-GB" smtClean="0"/>
              <a:t>04/04/2017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256B76-68A7-4A9F-84C2-F9686C9B6538}" type="slidenum">
              <a:rPr lang="en-GB" smtClean="0"/>
              <a:t>‹#›</a:t>
            </a:fld>
            <a:endParaRPr lang="en-GB"/>
          </a:p>
        </p:txBody>
      </p:sp>
    </p:spTree>
    <p:extLst>
      <p:ext uri="{BB962C8B-B14F-4D97-AF65-F5344CB8AC3E}">
        <p14:creationId xmlns:p14="http://schemas.microsoft.com/office/powerpoint/2010/main" val="34585905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65654" y="10671229"/>
            <a:ext cx="26112371" cy="17805173"/>
          </a:xfrm>
        </p:spPr>
        <p:txBody>
          <a:bodyPr anchor="b"/>
          <a:lstStyle>
            <a:lvl1pPr>
              <a:defRPr sz="19865"/>
            </a:lvl1pPr>
          </a:lstStyle>
          <a:p>
            <a:r>
              <a:rPr lang="en-US" smtClean="0"/>
              <a:t>Click to edit Master title style</a:t>
            </a:r>
            <a:endParaRPr lang="en-US" dirty="0"/>
          </a:p>
        </p:txBody>
      </p:sp>
      <p:sp>
        <p:nvSpPr>
          <p:cNvPr id="3" name="Text Placeholder 2"/>
          <p:cNvSpPr>
            <a:spLocks noGrp="1"/>
          </p:cNvSpPr>
          <p:nvPr>
            <p:ph type="body" idx="1"/>
          </p:nvPr>
        </p:nvSpPr>
        <p:spPr>
          <a:xfrm>
            <a:off x="2065654" y="28644846"/>
            <a:ext cx="26112371" cy="9363320"/>
          </a:xfrm>
        </p:spPr>
        <p:txBody>
          <a:bodyPr/>
          <a:lstStyle>
            <a:lvl1pPr marL="0" indent="0">
              <a:buNone/>
              <a:defRPr sz="7946">
                <a:solidFill>
                  <a:schemeClr val="tx1"/>
                </a:solidFill>
              </a:defRPr>
            </a:lvl1pPr>
            <a:lvl2pPr marL="1513743" indent="0">
              <a:buNone/>
              <a:defRPr sz="6622">
                <a:solidFill>
                  <a:schemeClr val="tx1">
                    <a:tint val="75000"/>
                  </a:schemeClr>
                </a:solidFill>
              </a:defRPr>
            </a:lvl2pPr>
            <a:lvl3pPr marL="3027487" indent="0">
              <a:buNone/>
              <a:defRPr sz="5960">
                <a:solidFill>
                  <a:schemeClr val="tx1">
                    <a:tint val="75000"/>
                  </a:schemeClr>
                </a:solidFill>
              </a:defRPr>
            </a:lvl3pPr>
            <a:lvl4pPr marL="4541230" indent="0">
              <a:buNone/>
              <a:defRPr sz="5297">
                <a:solidFill>
                  <a:schemeClr val="tx1">
                    <a:tint val="75000"/>
                  </a:schemeClr>
                </a:solidFill>
              </a:defRPr>
            </a:lvl4pPr>
            <a:lvl5pPr marL="6054974" indent="0">
              <a:buNone/>
              <a:defRPr sz="5297">
                <a:solidFill>
                  <a:schemeClr val="tx1">
                    <a:tint val="75000"/>
                  </a:schemeClr>
                </a:solidFill>
              </a:defRPr>
            </a:lvl5pPr>
            <a:lvl6pPr marL="7568717" indent="0">
              <a:buNone/>
              <a:defRPr sz="5297">
                <a:solidFill>
                  <a:schemeClr val="tx1">
                    <a:tint val="75000"/>
                  </a:schemeClr>
                </a:solidFill>
              </a:defRPr>
            </a:lvl6pPr>
            <a:lvl7pPr marL="9082461" indent="0">
              <a:buNone/>
              <a:defRPr sz="5297">
                <a:solidFill>
                  <a:schemeClr val="tx1">
                    <a:tint val="75000"/>
                  </a:schemeClr>
                </a:solidFill>
              </a:defRPr>
            </a:lvl7pPr>
            <a:lvl8pPr marL="10596204" indent="0">
              <a:buNone/>
              <a:defRPr sz="5297">
                <a:solidFill>
                  <a:schemeClr val="tx1">
                    <a:tint val="75000"/>
                  </a:schemeClr>
                </a:solidFill>
              </a:defRPr>
            </a:lvl8pPr>
            <a:lvl9pPr marL="12109948" indent="0">
              <a:buNone/>
              <a:defRPr sz="5297">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23E7C5A-D426-4166-AA15-F82B928C487C}" type="datetimeFigureOut">
              <a:rPr lang="en-GB" smtClean="0"/>
              <a:t>04/04/2017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256B76-68A7-4A9F-84C2-F9686C9B6538}" type="slidenum">
              <a:rPr lang="en-GB" smtClean="0"/>
              <a:t>‹#›</a:t>
            </a:fld>
            <a:endParaRPr lang="en-GB"/>
          </a:p>
        </p:txBody>
      </p:sp>
    </p:spTree>
    <p:extLst>
      <p:ext uri="{BB962C8B-B14F-4D97-AF65-F5344CB8AC3E}">
        <p14:creationId xmlns:p14="http://schemas.microsoft.com/office/powerpoint/2010/main" val="37019585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081421" y="11394520"/>
            <a:ext cx="12866966" cy="2715859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15326826" y="11394520"/>
            <a:ext cx="12866966" cy="2715859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23E7C5A-D426-4166-AA15-F82B928C487C}" type="datetimeFigureOut">
              <a:rPr lang="en-GB" smtClean="0"/>
              <a:t>04/04/2017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256B76-68A7-4A9F-84C2-F9686C9B6538}" type="slidenum">
              <a:rPr lang="en-GB" smtClean="0"/>
              <a:t>‹#›</a:t>
            </a:fld>
            <a:endParaRPr lang="en-GB"/>
          </a:p>
        </p:txBody>
      </p:sp>
    </p:spTree>
    <p:extLst>
      <p:ext uri="{BB962C8B-B14F-4D97-AF65-F5344CB8AC3E}">
        <p14:creationId xmlns:p14="http://schemas.microsoft.com/office/powerpoint/2010/main" val="256536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85364" y="2278913"/>
            <a:ext cx="26112371" cy="827341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085368" y="10492870"/>
            <a:ext cx="12807832" cy="5142393"/>
          </a:xfrm>
        </p:spPr>
        <p:txBody>
          <a:bodyPr anchor="b"/>
          <a:lstStyle>
            <a:lvl1pPr marL="0" indent="0">
              <a:buNone/>
              <a:defRPr sz="7946" b="1"/>
            </a:lvl1pPr>
            <a:lvl2pPr marL="1513743" indent="0">
              <a:buNone/>
              <a:defRPr sz="6622" b="1"/>
            </a:lvl2pPr>
            <a:lvl3pPr marL="3027487" indent="0">
              <a:buNone/>
              <a:defRPr sz="5960" b="1"/>
            </a:lvl3pPr>
            <a:lvl4pPr marL="4541230" indent="0">
              <a:buNone/>
              <a:defRPr sz="5297" b="1"/>
            </a:lvl4pPr>
            <a:lvl5pPr marL="6054974" indent="0">
              <a:buNone/>
              <a:defRPr sz="5297" b="1"/>
            </a:lvl5pPr>
            <a:lvl6pPr marL="7568717" indent="0">
              <a:buNone/>
              <a:defRPr sz="5297" b="1"/>
            </a:lvl6pPr>
            <a:lvl7pPr marL="9082461" indent="0">
              <a:buNone/>
              <a:defRPr sz="5297" b="1"/>
            </a:lvl7pPr>
            <a:lvl8pPr marL="10596204" indent="0">
              <a:buNone/>
              <a:defRPr sz="5297" b="1"/>
            </a:lvl8pPr>
            <a:lvl9pPr marL="12109948" indent="0">
              <a:buNone/>
              <a:defRPr sz="5297" b="1"/>
            </a:lvl9pPr>
          </a:lstStyle>
          <a:p>
            <a:pPr lvl="0"/>
            <a:r>
              <a:rPr lang="en-US" smtClean="0"/>
              <a:t>Click to edit Master text styles</a:t>
            </a:r>
          </a:p>
        </p:txBody>
      </p:sp>
      <p:sp>
        <p:nvSpPr>
          <p:cNvPr id="4" name="Content Placeholder 3"/>
          <p:cNvSpPr>
            <a:spLocks noGrp="1"/>
          </p:cNvSpPr>
          <p:nvPr>
            <p:ph sz="half" idx="2"/>
          </p:nvPr>
        </p:nvSpPr>
        <p:spPr>
          <a:xfrm>
            <a:off x="2085368" y="15635264"/>
            <a:ext cx="12807832" cy="229971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15326828" y="10492870"/>
            <a:ext cx="12870909" cy="5142393"/>
          </a:xfrm>
        </p:spPr>
        <p:txBody>
          <a:bodyPr anchor="b"/>
          <a:lstStyle>
            <a:lvl1pPr marL="0" indent="0">
              <a:buNone/>
              <a:defRPr sz="7946" b="1"/>
            </a:lvl1pPr>
            <a:lvl2pPr marL="1513743" indent="0">
              <a:buNone/>
              <a:defRPr sz="6622" b="1"/>
            </a:lvl2pPr>
            <a:lvl3pPr marL="3027487" indent="0">
              <a:buNone/>
              <a:defRPr sz="5960" b="1"/>
            </a:lvl3pPr>
            <a:lvl4pPr marL="4541230" indent="0">
              <a:buNone/>
              <a:defRPr sz="5297" b="1"/>
            </a:lvl4pPr>
            <a:lvl5pPr marL="6054974" indent="0">
              <a:buNone/>
              <a:defRPr sz="5297" b="1"/>
            </a:lvl5pPr>
            <a:lvl6pPr marL="7568717" indent="0">
              <a:buNone/>
              <a:defRPr sz="5297" b="1"/>
            </a:lvl6pPr>
            <a:lvl7pPr marL="9082461" indent="0">
              <a:buNone/>
              <a:defRPr sz="5297" b="1"/>
            </a:lvl7pPr>
            <a:lvl8pPr marL="10596204" indent="0">
              <a:buNone/>
              <a:defRPr sz="5297" b="1"/>
            </a:lvl8pPr>
            <a:lvl9pPr marL="12109948" indent="0">
              <a:buNone/>
              <a:defRPr sz="5297" b="1"/>
            </a:lvl9pPr>
          </a:lstStyle>
          <a:p>
            <a:pPr lvl="0"/>
            <a:r>
              <a:rPr lang="en-US" smtClean="0"/>
              <a:t>Click to edit Master text styles</a:t>
            </a:r>
          </a:p>
        </p:txBody>
      </p:sp>
      <p:sp>
        <p:nvSpPr>
          <p:cNvPr id="6" name="Content Placeholder 5"/>
          <p:cNvSpPr>
            <a:spLocks noGrp="1"/>
          </p:cNvSpPr>
          <p:nvPr>
            <p:ph sz="quarter" idx="4"/>
          </p:nvPr>
        </p:nvSpPr>
        <p:spPr>
          <a:xfrm>
            <a:off x="15326828" y="15635264"/>
            <a:ext cx="12870909" cy="229971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23E7C5A-D426-4166-AA15-F82B928C487C}" type="datetimeFigureOut">
              <a:rPr lang="en-GB" smtClean="0"/>
              <a:t>04/04/2017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8256B76-68A7-4A9F-84C2-F9686C9B6538}" type="slidenum">
              <a:rPr lang="en-GB" smtClean="0"/>
              <a:t>‹#›</a:t>
            </a:fld>
            <a:endParaRPr lang="en-GB"/>
          </a:p>
        </p:txBody>
      </p:sp>
    </p:spTree>
    <p:extLst>
      <p:ext uri="{BB962C8B-B14F-4D97-AF65-F5344CB8AC3E}">
        <p14:creationId xmlns:p14="http://schemas.microsoft.com/office/powerpoint/2010/main" val="38827192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23E7C5A-D426-4166-AA15-F82B928C487C}" type="datetimeFigureOut">
              <a:rPr lang="en-GB" smtClean="0"/>
              <a:t>04/04/2017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8256B76-68A7-4A9F-84C2-F9686C9B6538}" type="slidenum">
              <a:rPr lang="en-GB" smtClean="0"/>
              <a:t>‹#›</a:t>
            </a:fld>
            <a:endParaRPr lang="en-GB"/>
          </a:p>
        </p:txBody>
      </p:sp>
    </p:spTree>
    <p:extLst>
      <p:ext uri="{BB962C8B-B14F-4D97-AF65-F5344CB8AC3E}">
        <p14:creationId xmlns:p14="http://schemas.microsoft.com/office/powerpoint/2010/main" val="40251264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3E7C5A-D426-4166-AA15-F82B928C487C}" type="datetimeFigureOut">
              <a:rPr lang="en-GB" smtClean="0"/>
              <a:t>04/04/2017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8256B76-68A7-4A9F-84C2-F9686C9B6538}" type="slidenum">
              <a:rPr lang="en-GB" smtClean="0"/>
              <a:t>‹#›</a:t>
            </a:fld>
            <a:endParaRPr lang="en-GB"/>
          </a:p>
        </p:txBody>
      </p:sp>
    </p:spTree>
    <p:extLst>
      <p:ext uri="{BB962C8B-B14F-4D97-AF65-F5344CB8AC3E}">
        <p14:creationId xmlns:p14="http://schemas.microsoft.com/office/powerpoint/2010/main" val="2831346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85364" y="2853584"/>
            <a:ext cx="9764544" cy="9987545"/>
          </a:xfrm>
        </p:spPr>
        <p:txBody>
          <a:bodyPr anchor="b"/>
          <a:lstStyle>
            <a:lvl1pPr>
              <a:defRPr sz="10595"/>
            </a:lvl1pPr>
          </a:lstStyle>
          <a:p>
            <a:r>
              <a:rPr lang="en-US" smtClean="0"/>
              <a:t>Click to edit Master title style</a:t>
            </a:r>
            <a:endParaRPr lang="en-US" dirty="0"/>
          </a:p>
        </p:txBody>
      </p:sp>
      <p:sp>
        <p:nvSpPr>
          <p:cNvPr id="3" name="Content Placeholder 2"/>
          <p:cNvSpPr>
            <a:spLocks noGrp="1"/>
          </p:cNvSpPr>
          <p:nvPr>
            <p:ph idx="1"/>
          </p:nvPr>
        </p:nvSpPr>
        <p:spPr>
          <a:xfrm>
            <a:off x="12870909" y="6162959"/>
            <a:ext cx="15326827" cy="30418415"/>
          </a:xfrm>
        </p:spPr>
        <p:txBody>
          <a:bodyPr/>
          <a:lstStyle>
            <a:lvl1pPr>
              <a:defRPr sz="10595"/>
            </a:lvl1pPr>
            <a:lvl2pPr>
              <a:defRPr sz="9271"/>
            </a:lvl2pPr>
            <a:lvl3pPr>
              <a:defRPr sz="7946"/>
            </a:lvl3pPr>
            <a:lvl4pPr>
              <a:defRPr sz="6622"/>
            </a:lvl4pPr>
            <a:lvl5pPr>
              <a:defRPr sz="6622"/>
            </a:lvl5pPr>
            <a:lvl6pPr>
              <a:defRPr sz="6622"/>
            </a:lvl6pPr>
            <a:lvl7pPr>
              <a:defRPr sz="6622"/>
            </a:lvl7pPr>
            <a:lvl8pPr>
              <a:defRPr sz="6622"/>
            </a:lvl8pPr>
            <a:lvl9pPr>
              <a:defRPr sz="662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085364" y="12841129"/>
            <a:ext cx="9764544" cy="23789780"/>
          </a:xfrm>
        </p:spPr>
        <p:txBody>
          <a:bodyPr/>
          <a:lstStyle>
            <a:lvl1pPr marL="0" indent="0">
              <a:buNone/>
              <a:defRPr sz="5297"/>
            </a:lvl1pPr>
            <a:lvl2pPr marL="1513743" indent="0">
              <a:buNone/>
              <a:defRPr sz="4635"/>
            </a:lvl2pPr>
            <a:lvl3pPr marL="3027487" indent="0">
              <a:buNone/>
              <a:defRPr sz="3973"/>
            </a:lvl3pPr>
            <a:lvl4pPr marL="4541230" indent="0">
              <a:buNone/>
              <a:defRPr sz="3311"/>
            </a:lvl4pPr>
            <a:lvl5pPr marL="6054974" indent="0">
              <a:buNone/>
              <a:defRPr sz="3311"/>
            </a:lvl5pPr>
            <a:lvl6pPr marL="7568717" indent="0">
              <a:buNone/>
              <a:defRPr sz="3311"/>
            </a:lvl6pPr>
            <a:lvl7pPr marL="9082461" indent="0">
              <a:buNone/>
              <a:defRPr sz="3311"/>
            </a:lvl7pPr>
            <a:lvl8pPr marL="10596204" indent="0">
              <a:buNone/>
              <a:defRPr sz="3311"/>
            </a:lvl8pPr>
            <a:lvl9pPr marL="12109948" indent="0">
              <a:buNone/>
              <a:defRPr sz="3311"/>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3E7C5A-D426-4166-AA15-F82B928C487C}" type="datetimeFigureOut">
              <a:rPr lang="en-GB" smtClean="0"/>
              <a:t>04/04/2017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256B76-68A7-4A9F-84C2-F9686C9B6538}" type="slidenum">
              <a:rPr lang="en-GB" smtClean="0"/>
              <a:t>‹#›</a:t>
            </a:fld>
            <a:endParaRPr lang="en-GB"/>
          </a:p>
        </p:txBody>
      </p:sp>
    </p:spTree>
    <p:extLst>
      <p:ext uri="{BB962C8B-B14F-4D97-AF65-F5344CB8AC3E}">
        <p14:creationId xmlns:p14="http://schemas.microsoft.com/office/powerpoint/2010/main" val="12020135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85364" y="2853584"/>
            <a:ext cx="9764544" cy="9987545"/>
          </a:xfrm>
        </p:spPr>
        <p:txBody>
          <a:bodyPr anchor="b"/>
          <a:lstStyle>
            <a:lvl1pPr>
              <a:defRPr sz="10595"/>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870909" y="6162959"/>
            <a:ext cx="15326827" cy="30418415"/>
          </a:xfrm>
        </p:spPr>
        <p:txBody>
          <a:bodyPr anchor="t"/>
          <a:lstStyle>
            <a:lvl1pPr marL="0" indent="0">
              <a:buNone/>
              <a:defRPr sz="10595"/>
            </a:lvl1pPr>
            <a:lvl2pPr marL="1513743" indent="0">
              <a:buNone/>
              <a:defRPr sz="9271"/>
            </a:lvl2pPr>
            <a:lvl3pPr marL="3027487" indent="0">
              <a:buNone/>
              <a:defRPr sz="7946"/>
            </a:lvl3pPr>
            <a:lvl4pPr marL="4541230" indent="0">
              <a:buNone/>
              <a:defRPr sz="6622"/>
            </a:lvl4pPr>
            <a:lvl5pPr marL="6054974" indent="0">
              <a:buNone/>
              <a:defRPr sz="6622"/>
            </a:lvl5pPr>
            <a:lvl6pPr marL="7568717" indent="0">
              <a:buNone/>
              <a:defRPr sz="6622"/>
            </a:lvl6pPr>
            <a:lvl7pPr marL="9082461" indent="0">
              <a:buNone/>
              <a:defRPr sz="6622"/>
            </a:lvl7pPr>
            <a:lvl8pPr marL="10596204" indent="0">
              <a:buNone/>
              <a:defRPr sz="6622"/>
            </a:lvl8pPr>
            <a:lvl9pPr marL="12109948" indent="0">
              <a:buNone/>
              <a:defRPr sz="6622"/>
            </a:lvl9pPr>
          </a:lstStyle>
          <a:p>
            <a:r>
              <a:rPr lang="en-US" smtClean="0"/>
              <a:t>Click icon to add picture</a:t>
            </a:r>
            <a:endParaRPr lang="en-US" dirty="0"/>
          </a:p>
        </p:txBody>
      </p:sp>
      <p:sp>
        <p:nvSpPr>
          <p:cNvPr id="4" name="Text Placeholder 3"/>
          <p:cNvSpPr>
            <a:spLocks noGrp="1"/>
          </p:cNvSpPr>
          <p:nvPr>
            <p:ph type="body" sz="half" idx="2"/>
          </p:nvPr>
        </p:nvSpPr>
        <p:spPr>
          <a:xfrm>
            <a:off x="2085364" y="12841129"/>
            <a:ext cx="9764544" cy="23789780"/>
          </a:xfrm>
        </p:spPr>
        <p:txBody>
          <a:bodyPr/>
          <a:lstStyle>
            <a:lvl1pPr marL="0" indent="0">
              <a:buNone/>
              <a:defRPr sz="5297"/>
            </a:lvl1pPr>
            <a:lvl2pPr marL="1513743" indent="0">
              <a:buNone/>
              <a:defRPr sz="4635"/>
            </a:lvl2pPr>
            <a:lvl3pPr marL="3027487" indent="0">
              <a:buNone/>
              <a:defRPr sz="3973"/>
            </a:lvl3pPr>
            <a:lvl4pPr marL="4541230" indent="0">
              <a:buNone/>
              <a:defRPr sz="3311"/>
            </a:lvl4pPr>
            <a:lvl5pPr marL="6054974" indent="0">
              <a:buNone/>
              <a:defRPr sz="3311"/>
            </a:lvl5pPr>
            <a:lvl6pPr marL="7568717" indent="0">
              <a:buNone/>
              <a:defRPr sz="3311"/>
            </a:lvl6pPr>
            <a:lvl7pPr marL="9082461" indent="0">
              <a:buNone/>
              <a:defRPr sz="3311"/>
            </a:lvl7pPr>
            <a:lvl8pPr marL="10596204" indent="0">
              <a:buNone/>
              <a:defRPr sz="3311"/>
            </a:lvl8pPr>
            <a:lvl9pPr marL="12109948" indent="0">
              <a:buNone/>
              <a:defRPr sz="3311"/>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3E7C5A-D426-4166-AA15-F82B928C487C}" type="datetimeFigureOut">
              <a:rPr lang="en-GB" smtClean="0"/>
              <a:t>04/04/2017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256B76-68A7-4A9F-84C2-F9686C9B6538}" type="slidenum">
              <a:rPr lang="en-GB" smtClean="0"/>
              <a:t>‹#›</a:t>
            </a:fld>
            <a:endParaRPr lang="en-GB"/>
          </a:p>
        </p:txBody>
      </p:sp>
    </p:spTree>
    <p:extLst>
      <p:ext uri="{BB962C8B-B14F-4D97-AF65-F5344CB8AC3E}">
        <p14:creationId xmlns:p14="http://schemas.microsoft.com/office/powerpoint/2010/main" val="32735006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81421" y="2278913"/>
            <a:ext cx="26112371" cy="82734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081421" y="11394520"/>
            <a:ext cx="26112371" cy="2715859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081421" y="39672756"/>
            <a:ext cx="6811923" cy="2278904"/>
          </a:xfrm>
          <a:prstGeom prst="rect">
            <a:avLst/>
          </a:prstGeom>
        </p:spPr>
        <p:txBody>
          <a:bodyPr vert="horz" lIns="91440" tIns="45720" rIns="91440" bIns="45720" rtlCol="0" anchor="ctr"/>
          <a:lstStyle>
            <a:lvl1pPr algn="l">
              <a:defRPr sz="3973">
                <a:solidFill>
                  <a:schemeClr val="tx1">
                    <a:tint val="75000"/>
                  </a:schemeClr>
                </a:solidFill>
              </a:defRPr>
            </a:lvl1pPr>
          </a:lstStyle>
          <a:p>
            <a:fld id="{D23E7C5A-D426-4166-AA15-F82B928C487C}" type="datetimeFigureOut">
              <a:rPr lang="en-GB" smtClean="0"/>
              <a:t>04/04/2017</a:t>
            </a:fld>
            <a:endParaRPr lang="en-GB"/>
          </a:p>
        </p:txBody>
      </p:sp>
      <p:sp>
        <p:nvSpPr>
          <p:cNvPr id="5" name="Footer Placeholder 4"/>
          <p:cNvSpPr>
            <a:spLocks noGrp="1"/>
          </p:cNvSpPr>
          <p:nvPr>
            <p:ph type="ftr" sz="quarter" idx="3"/>
          </p:nvPr>
        </p:nvSpPr>
        <p:spPr>
          <a:xfrm>
            <a:off x="10028665" y="39672756"/>
            <a:ext cx="10217884" cy="2278904"/>
          </a:xfrm>
          <a:prstGeom prst="rect">
            <a:avLst/>
          </a:prstGeom>
        </p:spPr>
        <p:txBody>
          <a:bodyPr vert="horz" lIns="91440" tIns="45720" rIns="91440" bIns="45720" rtlCol="0" anchor="ctr"/>
          <a:lstStyle>
            <a:lvl1pPr algn="ctr">
              <a:defRPr sz="3973">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21381869" y="39672756"/>
            <a:ext cx="6811923" cy="2278904"/>
          </a:xfrm>
          <a:prstGeom prst="rect">
            <a:avLst/>
          </a:prstGeom>
        </p:spPr>
        <p:txBody>
          <a:bodyPr vert="horz" lIns="91440" tIns="45720" rIns="91440" bIns="45720" rtlCol="0" anchor="ctr"/>
          <a:lstStyle>
            <a:lvl1pPr algn="r">
              <a:defRPr sz="3973">
                <a:solidFill>
                  <a:schemeClr val="tx1">
                    <a:tint val="75000"/>
                  </a:schemeClr>
                </a:solidFill>
              </a:defRPr>
            </a:lvl1pPr>
          </a:lstStyle>
          <a:p>
            <a:fld id="{E8256B76-68A7-4A9F-84C2-F9686C9B6538}" type="slidenum">
              <a:rPr lang="en-GB" smtClean="0"/>
              <a:t>‹#›</a:t>
            </a:fld>
            <a:endParaRPr lang="en-GB"/>
          </a:p>
        </p:txBody>
      </p:sp>
    </p:spTree>
    <p:extLst>
      <p:ext uri="{BB962C8B-B14F-4D97-AF65-F5344CB8AC3E}">
        <p14:creationId xmlns:p14="http://schemas.microsoft.com/office/powerpoint/2010/main" val="25594881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027487" rtl="0" eaLnBrk="1" latinLnBrk="0" hangingPunct="1">
        <a:lnSpc>
          <a:spcPct val="90000"/>
        </a:lnSpc>
        <a:spcBef>
          <a:spcPct val="0"/>
        </a:spcBef>
        <a:buNone/>
        <a:defRPr sz="14568" kern="1200">
          <a:solidFill>
            <a:schemeClr val="tx1"/>
          </a:solidFill>
          <a:latin typeface="+mj-lt"/>
          <a:ea typeface="+mj-ea"/>
          <a:cs typeface="+mj-cs"/>
        </a:defRPr>
      </a:lvl1pPr>
    </p:titleStyle>
    <p:bodyStyle>
      <a:lvl1pPr marL="756872" indent="-756872" algn="l" defTabSz="3027487" rtl="0" eaLnBrk="1" latinLnBrk="0" hangingPunct="1">
        <a:lnSpc>
          <a:spcPct val="90000"/>
        </a:lnSpc>
        <a:spcBef>
          <a:spcPts val="3311"/>
        </a:spcBef>
        <a:buFont typeface="Arial" panose="020B0604020202020204" pitchFamily="34" charset="0"/>
        <a:buChar char="•"/>
        <a:defRPr sz="9271" kern="1200">
          <a:solidFill>
            <a:schemeClr val="tx1"/>
          </a:solidFill>
          <a:latin typeface="+mn-lt"/>
          <a:ea typeface="+mn-ea"/>
          <a:cs typeface="+mn-cs"/>
        </a:defRPr>
      </a:lvl1pPr>
      <a:lvl2pPr marL="2270615" indent="-756872" algn="l" defTabSz="3027487" rtl="0" eaLnBrk="1" latinLnBrk="0" hangingPunct="1">
        <a:lnSpc>
          <a:spcPct val="90000"/>
        </a:lnSpc>
        <a:spcBef>
          <a:spcPts val="1655"/>
        </a:spcBef>
        <a:buFont typeface="Arial" panose="020B0604020202020204" pitchFamily="34" charset="0"/>
        <a:buChar char="•"/>
        <a:defRPr sz="7946" kern="1200">
          <a:solidFill>
            <a:schemeClr val="tx1"/>
          </a:solidFill>
          <a:latin typeface="+mn-lt"/>
          <a:ea typeface="+mn-ea"/>
          <a:cs typeface="+mn-cs"/>
        </a:defRPr>
      </a:lvl2pPr>
      <a:lvl3pPr marL="3784359" indent="-756872" algn="l" defTabSz="3027487" rtl="0" eaLnBrk="1" latinLnBrk="0" hangingPunct="1">
        <a:lnSpc>
          <a:spcPct val="90000"/>
        </a:lnSpc>
        <a:spcBef>
          <a:spcPts val="1655"/>
        </a:spcBef>
        <a:buFont typeface="Arial" panose="020B0604020202020204" pitchFamily="34" charset="0"/>
        <a:buChar char="•"/>
        <a:defRPr sz="6622" kern="1200">
          <a:solidFill>
            <a:schemeClr val="tx1"/>
          </a:solidFill>
          <a:latin typeface="+mn-lt"/>
          <a:ea typeface="+mn-ea"/>
          <a:cs typeface="+mn-cs"/>
        </a:defRPr>
      </a:lvl3pPr>
      <a:lvl4pPr marL="5298102" indent="-756872" algn="l" defTabSz="3027487" rtl="0" eaLnBrk="1" latinLnBrk="0" hangingPunct="1">
        <a:lnSpc>
          <a:spcPct val="90000"/>
        </a:lnSpc>
        <a:spcBef>
          <a:spcPts val="1655"/>
        </a:spcBef>
        <a:buFont typeface="Arial" panose="020B0604020202020204" pitchFamily="34" charset="0"/>
        <a:buChar char="•"/>
        <a:defRPr sz="5960" kern="1200">
          <a:solidFill>
            <a:schemeClr val="tx1"/>
          </a:solidFill>
          <a:latin typeface="+mn-lt"/>
          <a:ea typeface="+mn-ea"/>
          <a:cs typeface="+mn-cs"/>
        </a:defRPr>
      </a:lvl4pPr>
      <a:lvl5pPr marL="6811846" indent="-756872" algn="l" defTabSz="3027487" rtl="0" eaLnBrk="1" latinLnBrk="0" hangingPunct="1">
        <a:lnSpc>
          <a:spcPct val="90000"/>
        </a:lnSpc>
        <a:spcBef>
          <a:spcPts val="1655"/>
        </a:spcBef>
        <a:buFont typeface="Arial" panose="020B0604020202020204" pitchFamily="34" charset="0"/>
        <a:buChar char="•"/>
        <a:defRPr sz="5960" kern="1200">
          <a:solidFill>
            <a:schemeClr val="tx1"/>
          </a:solidFill>
          <a:latin typeface="+mn-lt"/>
          <a:ea typeface="+mn-ea"/>
          <a:cs typeface="+mn-cs"/>
        </a:defRPr>
      </a:lvl5pPr>
      <a:lvl6pPr marL="8325589" indent="-756872" algn="l" defTabSz="3027487" rtl="0" eaLnBrk="1" latinLnBrk="0" hangingPunct="1">
        <a:lnSpc>
          <a:spcPct val="90000"/>
        </a:lnSpc>
        <a:spcBef>
          <a:spcPts val="1655"/>
        </a:spcBef>
        <a:buFont typeface="Arial" panose="020B0604020202020204" pitchFamily="34" charset="0"/>
        <a:buChar char="•"/>
        <a:defRPr sz="5960" kern="1200">
          <a:solidFill>
            <a:schemeClr val="tx1"/>
          </a:solidFill>
          <a:latin typeface="+mn-lt"/>
          <a:ea typeface="+mn-ea"/>
          <a:cs typeface="+mn-cs"/>
        </a:defRPr>
      </a:lvl6pPr>
      <a:lvl7pPr marL="9839333" indent="-756872" algn="l" defTabSz="3027487" rtl="0" eaLnBrk="1" latinLnBrk="0" hangingPunct="1">
        <a:lnSpc>
          <a:spcPct val="90000"/>
        </a:lnSpc>
        <a:spcBef>
          <a:spcPts val="1655"/>
        </a:spcBef>
        <a:buFont typeface="Arial" panose="020B0604020202020204" pitchFamily="34" charset="0"/>
        <a:buChar char="•"/>
        <a:defRPr sz="5960" kern="1200">
          <a:solidFill>
            <a:schemeClr val="tx1"/>
          </a:solidFill>
          <a:latin typeface="+mn-lt"/>
          <a:ea typeface="+mn-ea"/>
          <a:cs typeface="+mn-cs"/>
        </a:defRPr>
      </a:lvl7pPr>
      <a:lvl8pPr marL="11353076" indent="-756872" algn="l" defTabSz="3027487" rtl="0" eaLnBrk="1" latinLnBrk="0" hangingPunct="1">
        <a:lnSpc>
          <a:spcPct val="90000"/>
        </a:lnSpc>
        <a:spcBef>
          <a:spcPts val="1655"/>
        </a:spcBef>
        <a:buFont typeface="Arial" panose="020B0604020202020204" pitchFamily="34" charset="0"/>
        <a:buChar char="•"/>
        <a:defRPr sz="5960" kern="1200">
          <a:solidFill>
            <a:schemeClr val="tx1"/>
          </a:solidFill>
          <a:latin typeface="+mn-lt"/>
          <a:ea typeface="+mn-ea"/>
          <a:cs typeface="+mn-cs"/>
        </a:defRPr>
      </a:lvl8pPr>
      <a:lvl9pPr marL="12866820" indent="-756872" algn="l" defTabSz="3027487" rtl="0" eaLnBrk="1" latinLnBrk="0" hangingPunct="1">
        <a:lnSpc>
          <a:spcPct val="90000"/>
        </a:lnSpc>
        <a:spcBef>
          <a:spcPts val="1655"/>
        </a:spcBef>
        <a:buFont typeface="Arial" panose="020B0604020202020204" pitchFamily="34" charset="0"/>
        <a:buChar char="•"/>
        <a:defRPr sz="5960" kern="1200">
          <a:solidFill>
            <a:schemeClr val="tx1"/>
          </a:solidFill>
          <a:latin typeface="+mn-lt"/>
          <a:ea typeface="+mn-ea"/>
          <a:cs typeface="+mn-cs"/>
        </a:defRPr>
      </a:lvl9pPr>
    </p:bodyStyle>
    <p:otherStyle>
      <a:defPPr>
        <a:defRPr lang="en-US"/>
      </a:defPPr>
      <a:lvl1pPr marL="0" algn="l" defTabSz="3027487" rtl="0" eaLnBrk="1" latinLnBrk="0" hangingPunct="1">
        <a:defRPr sz="5960" kern="1200">
          <a:solidFill>
            <a:schemeClr val="tx1"/>
          </a:solidFill>
          <a:latin typeface="+mn-lt"/>
          <a:ea typeface="+mn-ea"/>
          <a:cs typeface="+mn-cs"/>
        </a:defRPr>
      </a:lvl1pPr>
      <a:lvl2pPr marL="1513743" algn="l" defTabSz="3027487" rtl="0" eaLnBrk="1" latinLnBrk="0" hangingPunct="1">
        <a:defRPr sz="5960" kern="1200">
          <a:solidFill>
            <a:schemeClr val="tx1"/>
          </a:solidFill>
          <a:latin typeface="+mn-lt"/>
          <a:ea typeface="+mn-ea"/>
          <a:cs typeface="+mn-cs"/>
        </a:defRPr>
      </a:lvl2pPr>
      <a:lvl3pPr marL="3027487" algn="l" defTabSz="3027487" rtl="0" eaLnBrk="1" latinLnBrk="0" hangingPunct="1">
        <a:defRPr sz="5960" kern="1200">
          <a:solidFill>
            <a:schemeClr val="tx1"/>
          </a:solidFill>
          <a:latin typeface="+mn-lt"/>
          <a:ea typeface="+mn-ea"/>
          <a:cs typeface="+mn-cs"/>
        </a:defRPr>
      </a:lvl3pPr>
      <a:lvl4pPr marL="4541230" algn="l" defTabSz="3027487" rtl="0" eaLnBrk="1" latinLnBrk="0" hangingPunct="1">
        <a:defRPr sz="5960" kern="1200">
          <a:solidFill>
            <a:schemeClr val="tx1"/>
          </a:solidFill>
          <a:latin typeface="+mn-lt"/>
          <a:ea typeface="+mn-ea"/>
          <a:cs typeface="+mn-cs"/>
        </a:defRPr>
      </a:lvl4pPr>
      <a:lvl5pPr marL="6054974" algn="l" defTabSz="3027487" rtl="0" eaLnBrk="1" latinLnBrk="0" hangingPunct="1">
        <a:defRPr sz="5960" kern="1200">
          <a:solidFill>
            <a:schemeClr val="tx1"/>
          </a:solidFill>
          <a:latin typeface="+mn-lt"/>
          <a:ea typeface="+mn-ea"/>
          <a:cs typeface="+mn-cs"/>
        </a:defRPr>
      </a:lvl5pPr>
      <a:lvl6pPr marL="7568717" algn="l" defTabSz="3027487" rtl="0" eaLnBrk="1" latinLnBrk="0" hangingPunct="1">
        <a:defRPr sz="5960" kern="1200">
          <a:solidFill>
            <a:schemeClr val="tx1"/>
          </a:solidFill>
          <a:latin typeface="+mn-lt"/>
          <a:ea typeface="+mn-ea"/>
          <a:cs typeface="+mn-cs"/>
        </a:defRPr>
      </a:lvl6pPr>
      <a:lvl7pPr marL="9082461" algn="l" defTabSz="3027487" rtl="0" eaLnBrk="1" latinLnBrk="0" hangingPunct="1">
        <a:defRPr sz="5960" kern="1200">
          <a:solidFill>
            <a:schemeClr val="tx1"/>
          </a:solidFill>
          <a:latin typeface="+mn-lt"/>
          <a:ea typeface="+mn-ea"/>
          <a:cs typeface="+mn-cs"/>
        </a:defRPr>
      </a:lvl7pPr>
      <a:lvl8pPr marL="10596204" algn="l" defTabSz="3027487" rtl="0" eaLnBrk="1" latinLnBrk="0" hangingPunct="1">
        <a:defRPr sz="5960" kern="1200">
          <a:solidFill>
            <a:schemeClr val="tx1"/>
          </a:solidFill>
          <a:latin typeface="+mn-lt"/>
          <a:ea typeface="+mn-ea"/>
          <a:cs typeface="+mn-cs"/>
        </a:defRPr>
      </a:lvl8pPr>
      <a:lvl9pPr marL="12109948" algn="l" defTabSz="3027487" rtl="0" eaLnBrk="1" latinLnBrk="0" hangingPunct="1">
        <a:defRPr sz="59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050" y="-53700"/>
            <a:ext cx="30310263" cy="7673700"/>
          </a:xfrm>
          <a:prstGeom prst="rect">
            <a:avLst/>
          </a:prstGeom>
          <a:solidFill>
            <a:srgbClr val="001B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aseline="-25000" dirty="0">
              <a:solidFill>
                <a:srgbClr val="001B54"/>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2282" y="633962"/>
            <a:ext cx="10058400" cy="1552590"/>
          </a:xfrm>
          <a:prstGeom prst="rect">
            <a:avLst/>
          </a:prstGeom>
        </p:spPr>
      </p:pic>
      <p:sp>
        <p:nvSpPr>
          <p:cNvPr id="6" name="TextBox 5"/>
          <p:cNvSpPr txBox="1"/>
          <p:nvPr/>
        </p:nvSpPr>
        <p:spPr>
          <a:xfrm>
            <a:off x="772282" y="2785270"/>
            <a:ext cx="29955327" cy="2708434"/>
          </a:xfrm>
          <a:prstGeom prst="rect">
            <a:avLst/>
          </a:prstGeom>
          <a:noFill/>
        </p:spPr>
        <p:txBody>
          <a:bodyPr wrap="square" rtlCol="0">
            <a:spAutoFit/>
          </a:bodyPr>
          <a:lstStyle/>
          <a:p>
            <a:r>
              <a:rPr lang="en-GB" sz="8500" b="1" dirty="0">
                <a:solidFill>
                  <a:schemeClr val="bg1"/>
                </a:solidFill>
                <a:latin typeface="Arial" panose="020B0604020202020204" pitchFamily="34" charset="0"/>
                <a:cs typeface="Arial" panose="020B0604020202020204" pitchFamily="34" charset="0"/>
              </a:rPr>
              <a:t>Title of</a:t>
            </a:r>
          </a:p>
          <a:p>
            <a:r>
              <a:rPr lang="en-GB" sz="8500" b="1" dirty="0">
                <a:solidFill>
                  <a:schemeClr val="bg1"/>
                </a:solidFill>
                <a:latin typeface="Arial" panose="020B0604020202020204" pitchFamily="34" charset="0"/>
                <a:cs typeface="Arial" panose="020B0604020202020204" pitchFamily="34" charset="0"/>
              </a:rPr>
              <a:t>research study/poster</a:t>
            </a:r>
          </a:p>
        </p:txBody>
      </p:sp>
      <p:sp>
        <p:nvSpPr>
          <p:cNvPr id="7" name="TextBox 6"/>
          <p:cNvSpPr txBox="1"/>
          <p:nvPr/>
        </p:nvSpPr>
        <p:spPr>
          <a:xfrm>
            <a:off x="772282" y="5844760"/>
            <a:ext cx="28803587" cy="1200329"/>
          </a:xfrm>
          <a:prstGeom prst="rect">
            <a:avLst/>
          </a:prstGeom>
          <a:noFill/>
        </p:spPr>
        <p:txBody>
          <a:bodyPr wrap="square" rtlCol="0">
            <a:spAutoFit/>
          </a:bodyPr>
          <a:lstStyle/>
          <a:p>
            <a:r>
              <a:rPr lang="en-GB" sz="3600" b="1" dirty="0">
                <a:solidFill>
                  <a:schemeClr val="bg1"/>
                </a:solidFill>
                <a:latin typeface="Arial" panose="020B0604020202020204" pitchFamily="34" charset="0"/>
                <a:cs typeface="Arial" panose="020B0604020202020204" pitchFamily="34" charset="0"/>
              </a:rPr>
              <a:t>Presenter name, associates, collaborators. </a:t>
            </a:r>
            <a:br>
              <a:rPr lang="en-GB" sz="3600" b="1" dirty="0">
                <a:solidFill>
                  <a:schemeClr val="bg1"/>
                </a:solidFill>
                <a:latin typeface="Arial" panose="020B0604020202020204" pitchFamily="34" charset="0"/>
                <a:cs typeface="Arial" panose="020B0604020202020204" pitchFamily="34" charset="0"/>
              </a:rPr>
            </a:br>
            <a:r>
              <a:rPr lang="en-GB" sz="3600" b="1" dirty="0">
                <a:solidFill>
                  <a:schemeClr val="bg1"/>
                </a:solidFill>
                <a:latin typeface="Arial" panose="020B0604020202020204" pitchFamily="34" charset="0"/>
                <a:cs typeface="Arial" panose="020B0604020202020204" pitchFamily="34" charset="0"/>
              </a:rPr>
              <a:t>Nuffield Department of Primary Care Health Sciences, University of Oxford</a:t>
            </a:r>
            <a:r>
              <a:rPr lang="en-GB" sz="3600" dirty="0">
                <a:solidFill>
                  <a:schemeClr val="bg1"/>
                </a:solidFill>
                <a:latin typeface="FoundrySterling-Bold" panose="02000700000000000000" pitchFamily="2" charset="0"/>
                <a:cs typeface="Arial" panose="020B0604020202020204" pitchFamily="34" charset="0"/>
              </a:rPr>
              <a:t>. </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382117" y="5942692"/>
            <a:ext cx="730992" cy="730992"/>
          </a:xfrm>
          <a:prstGeom prst="rect">
            <a:avLst/>
          </a:prstGeom>
        </p:spPr>
      </p:pic>
      <p:sp>
        <p:nvSpPr>
          <p:cNvPr id="9" name="TextBox 8"/>
          <p:cNvSpPr txBox="1"/>
          <p:nvPr/>
        </p:nvSpPr>
        <p:spPr>
          <a:xfrm>
            <a:off x="25648528" y="5952022"/>
            <a:ext cx="4168641" cy="1200329"/>
          </a:xfrm>
          <a:prstGeom prst="rect">
            <a:avLst/>
          </a:prstGeom>
          <a:noFill/>
        </p:spPr>
        <p:txBody>
          <a:bodyPr wrap="none" rtlCol="0">
            <a:spAutoFit/>
          </a:bodyPr>
          <a:lstStyle/>
          <a:p>
            <a:pPr algn="r"/>
            <a:r>
              <a:rPr lang="en-GB" sz="3600" b="1" dirty="0">
                <a:solidFill>
                  <a:schemeClr val="bg1"/>
                </a:solidFill>
                <a:latin typeface="Arial" panose="020B0604020202020204" pitchFamily="34" charset="0"/>
                <a:cs typeface="Arial" panose="020B0604020202020204" pitchFamily="34" charset="0"/>
              </a:rPr>
              <a:t>@</a:t>
            </a:r>
            <a:r>
              <a:rPr lang="en-GB" sz="3600" b="1" dirty="0" err="1" smtClean="0">
                <a:solidFill>
                  <a:schemeClr val="bg1"/>
                </a:solidFill>
                <a:latin typeface="Arial" panose="020B0604020202020204" pitchFamily="34" charset="0"/>
                <a:cs typeface="Arial" panose="020B0604020202020204" pitchFamily="34" charset="0"/>
              </a:rPr>
              <a:t>oxprimarycare</a:t>
            </a:r>
            <a:endParaRPr lang="en-GB" sz="3600" b="1" dirty="0" smtClean="0">
              <a:solidFill>
                <a:schemeClr val="bg1"/>
              </a:solidFill>
              <a:latin typeface="Arial" panose="020B0604020202020204" pitchFamily="34" charset="0"/>
              <a:cs typeface="Arial" panose="020B0604020202020204" pitchFamily="34" charset="0"/>
            </a:endParaRPr>
          </a:p>
          <a:p>
            <a:pPr algn="r"/>
            <a:r>
              <a:rPr lang="en-GB" sz="3600" b="1" dirty="0" smtClean="0">
                <a:solidFill>
                  <a:schemeClr val="bg1"/>
                </a:solidFill>
                <a:latin typeface="Arial" panose="020B0604020202020204" pitchFamily="34" charset="0"/>
                <a:cs typeface="Arial" panose="020B0604020202020204" pitchFamily="34" charset="0"/>
              </a:rPr>
              <a:t>www.phc.ox.ac.uk</a:t>
            </a:r>
            <a:endParaRPr lang="en-GB" sz="3600" b="1" dirty="0">
              <a:solidFill>
                <a:schemeClr val="bg1"/>
              </a:solidFill>
              <a:latin typeface="Arial" panose="020B0604020202020204" pitchFamily="34" charset="0"/>
              <a:cs typeface="Arial" panose="020B0604020202020204" pitchFamily="34" charset="0"/>
            </a:endParaRPr>
          </a:p>
        </p:txBody>
      </p:sp>
      <p:sp>
        <p:nvSpPr>
          <p:cNvPr id="10" name="Rectangle 9"/>
          <p:cNvSpPr/>
          <p:nvPr/>
        </p:nvSpPr>
        <p:spPr>
          <a:xfrm>
            <a:off x="0" y="7620000"/>
            <a:ext cx="30275213" cy="3231680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Rectangle 10"/>
          <p:cNvSpPr/>
          <p:nvPr/>
        </p:nvSpPr>
        <p:spPr>
          <a:xfrm>
            <a:off x="442862" y="8177003"/>
            <a:ext cx="11081976" cy="7992888"/>
          </a:xfrm>
          <a:prstGeom prst="rect">
            <a:avLst/>
          </a:prstGeom>
          <a:solidFill>
            <a:schemeClr val="bg1"/>
          </a:solidFill>
          <a:ln w="19050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500"/>
          </a:p>
        </p:txBody>
      </p:sp>
      <p:sp>
        <p:nvSpPr>
          <p:cNvPr id="12" name="Rectangle 11"/>
          <p:cNvSpPr/>
          <p:nvPr/>
        </p:nvSpPr>
        <p:spPr>
          <a:xfrm>
            <a:off x="442862" y="16852391"/>
            <a:ext cx="11081976" cy="21814740"/>
          </a:xfrm>
          <a:prstGeom prst="rect">
            <a:avLst/>
          </a:prstGeom>
          <a:solidFill>
            <a:schemeClr val="bg1"/>
          </a:solidFill>
          <a:ln w="19050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12092893" y="8211431"/>
            <a:ext cx="17724276" cy="10729192"/>
          </a:xfrm>
          <a:prstGeom prst="rect">
            <a:avLst/>
          </a:prstGeom>
          <a:solidFill>
            <a:schemeClr val="bg1"/>
          </a:solidFill>
          <a:ln w="19050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12129149" y="29986410"/>
            <a:ext cx="17688020" cy="8678610"/>
          </a:xfrm>
          <a:prstGeom prst="rect">
            <a:avLst/>
          </a:prstGeom>
          <a:solidFill>
            <a:schemeClr val="bg1"/>
          </a:solidFill>
          <a:ln w="19050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2129149" y="19480683"/>
            <a:ext cx="17688020" cy="10045116"/>
          </a:xfrm>
          <a:prstGeom prst="rect">
            <a:avLst/>
          </a:prstGeom>
          <a:solidFill>
            <a:schemeClr val="bg1"/>
          </a:solidFill>
          <a:ln w="19050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35050" y="39284775"/>
            <a:ext cx="30310263" cy="3461202"/>
          </a:xfrm>
          <a:prstGeom prst="rect">
            <a:avLst/>
          </a:prstGeom>
          <a:solidFill>
            <a:schemeClr val="bg1"/>
          </a:solidFill>
          <a:ln w="19050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600"/>
          </a:p>
        </p:txBody>
      </p:sp>
      <p:sp>
        <p:nvSpPr>
          <p:cNvPr id="20" name="TextBox 19"/>
          <p:cNvSpPr txBox="1"/>
          <p:nvPr/>
        </p:nvSpPr>
        <p:spPr>
          <a:xfrm>
            <a:off x="12230749" y="37144406"/>
            <a:ext cx="10454144" cy="1015663"/>
          </a:xfrm>
          <a:prstGeom prst="rect">
            <a:avLst/>
          </a:prstGeom>
          <a:noFill/>
        </p:spPr>
        <p:txBody>
          <a:bodyPr wrap="none" rtlCol="0">
            <a:spAutoFit/>
          </a:bodyPr>
          <a:lstStyle/>
          <a:p>
            <a:r>
              <a:rPr lang="en-GB" sz="3600" b="1" dirty="0">
                <a:solidFill>
                  <a:srgbClr val="001B54"/>
                </a:solidFill>
                <a:latin typeface="Arial" panose="020B0604020202020204" pitchFamily="34" charset="0"/>
                <a:cs typeface="Arial" panose="020B0604020202020204" pitchFamily="34" charset="0"/>
              </a:rPr>
              <a:t>Contact:</a:t>
            </a:r>
          </a:p>
          <a:p>
            <a:r>
              <a:rPr lang="en-GB" sz="2400" dirty="0">
                <a:solidFill>
                  <a:srgbClr val="001B54"/>
                </a:solidFill>
                <a:latin typeface="Arial" panose="020B0604020202020204" pitchFamily="34" charset="0"/>
                <a:cs typeface="Arial" panose="020B0604020202020204" pitchFamily="34" charset="0"/>
              </a:rPr>
              <a:t>Contact details to include telephone/email address, twitter, LinkedIn </a:t>
            </a:r>
            <a:r>
              <a:rPr lang="en-GB" sz="2400" dirty="0" err="1">
                <a:solidFill>
                  <a:srgbClr val="001B54"/>
                </a:solidFill>
                <a:latin typeface="Arial" panose="020B0604020202020204" pitchFamily="34" charset="0"/>
                <a:cs typeface="Arial" panose="020B0604020202020204" pitchFamily="34" charset="0"/>
              </a:rPr>
              <a:t>etc</a:t>
            </a:r>
            <a:r>
              <a:rPr lang="en-GB" sz="2400" dirty="0">
                <a:solidFill>
                  <a:srgbClr val="001B54"/>
                </a:solidFill>
                <a:latin typeface="Arial" panose="020B0604020202020204" pitchFamily="34" charset="0"/>
                <a:cs typeface="Arial" panose="020B0604020202020204" pitchFamily="34" charset="0"/>
              </a:rPr>
              <a:t> etc</a:t>
            </a:r>
            <a:r>
              <a:rPr lang="en-GB" sz="2400" b="1" dirty="0">
                <a:solidFill>
                  <a:srgbClr val="001B54"/>
                </a:solidFill>
                <a:latin typeface="Arial" panose="020B0604020202020204" pitchFamily="34" charset="0"/>
                <a:cs typeface="Arial" panose="020B0604020202020204" pitchFamily="34" charset="0"/>
              </a:rPr>
              <a:t>.</a:t>
            </a:r>
          </a:p>
        </p:txBody>
      </p:sp>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928579" y="39499442"/>
            <a:ext cx="4860541" cy="3240360"/>
          </a:xfrm>
          <a:prstGeom prst="rect">
            <a:avLst/>
          </a:prstGeom>
        </p:spPr>
      </p:pic>
      <p:sp>
        <p:nvSpPr>
          <p:cNvPr id="25" name="TextBox 24"/>
          <p:cNvSpPr txBox="1"/>
          <p:nvPr/>
        </p:nvSpPr>
        <p:spPr>
          <a:xfrm>
            <a:off x="772282" y="8596347"/>
            <a:ext cx="10513167" cy="2431435"/>
          </a:xfrm>
          <a:prstGeom prst="rect">
            <a:avLst/>
          </a:prstGeom>
          <a:noFill/>
        </p:spPr>
        <p:txBody>
          <a:bodyPr wrap="square" rtlCol="0">
            <a:spAutoFit/>
          </a:bodyPr>
          <a:lstStyle/>
          <a:p>
            <a:r>
              <a:rPr lang="en-GB" sz="4400" b="1" dirty="0">
                <a:solidFill>
                  <a:schemeClr val="accent2">
                    <a:lumMod val="75000"/>
                  </a:schemeClr>
                </a:solidFill>
                <a:latin typeface="Arial" panose="020B0604020202020204" pitchFamily="34" charset="0"/>
                <a:cs typeface="Arial" panose="020B0604020202020204" pitchFamily="34" charset="0"/>
              </a:rPr>
              <a:t>Main findings 44 bold, red to highlight</a:t>
            </a:r>
          </a:p>
          <a:p>
            <a:endParaRPr lang="en-GB" sz="3600" b="1" dirty="0">
              <a:solidFill>
                <a:schemeClr val="accent2">
                  <a:lumMod val="75000"/>
                </a:schemeClr>
              </a:solidFill>
              <a:latin typeface="Arial" panose="020B0604020202020204" pitchFamily="34" charset="0"/>
              <a:cs typeface="Arial" panose="020B0604020202020204" pitchFamily="34" charset="0"/>
            </a:endParaRPr>
          </a:p>
          <a:p>
            <a:pPr marL="857233" indent="-857233">
              <a:buFont typeface="Wingdings" panose="05000000000000000000" pitchFamily="2" charset="2"/>
              <a:buChar char="§"/>
            </a:pPr>
            <a:r>
              <a:rPr lang="en-GB" sz="2400" b="1" dirty="0">
                <a:solidFill>
                  <a:schemeClr val="accent2">
                    <a:lumMod val="75000"/>
                  </a:schemeClr>
                </a:solidFill>
                <a:latin typeface="Arial" panose="020B0604020202020204" pitchFamily="34" charset="0"/>
                <a:cs typeface="Arial" panose="020B0604020202020204" pitchFamily="34" charset="0"/>
              </a:rPr>
              <a:t>1</a:t>
            </a:r>
          </a:p>
          <a:p>
            <a:pPr marL="857233" indent="-857233">
              <a:buFont typeface="Wingdings" panose="05000000000000000000" pitchFamily="2" charset="2"/>
              <a:buChar char="§"/>
            </a:pPr>
            <a:r>
              <a:rPr lang="en-GB" sz="2400" b="1" dirty="0">
                <a:solidFill>
                  <a:schemeClr val="accent2">
                    <a:lumMod val="75000"/>
                  </a:schemeClr>
                </a:solidFill>
                <a:latin typeface="Arial" panose="020B0604020202020204" pitchFamily="34" charset="0"/>
                <a:cs typeface="Arial" panose="020B0604020202020204" pitchFamily="34" charset="0"/>
              </a:rPr>
              <a:t>2</a:t>
            </a:r>
          </a:p>
          <a:p>
            <a:pPr marL="857233" indent="-857233">
              <a:buFont typeface="Wingdings" panose="05000000000000000000" pitchFamily="2" charset="2"/>
              <a:buChar char="§"/>
            </a:pPr>
            <a:r>
              <a:rPr lang="en-GB" sz="2400" b="1" dirty="0">
                <a:solidFill>
                  <a:schemeClr val="accent2">
                    <a:lumMod val="75000"/>
                  </a:schemeClr>
                </a:solidFill>
                <a:latin typeface="Arial" panose="020B0604020202020204" pitchFamily="34" charset="0"/>
                <a:cs typeface="Arial" panose="020B0604020202020204" pitchFamily="34" charset="0"/>
              </a:rPr>
              <a:t>3</a:t>
            </a:r>
          </a:p>
        </p:txBody>
      </p:sp>
      <p:sp>
        <p:nvSpPr>
          <p:cNvPr id="26" name="TextBox 25"/>
          <p:cNvSpPr txBox="1"/>
          <p:nvPr/>
        </p:nvSpPr>
        <p:spPr>
          <a:xfrm>
            <a:off x="12705094" y="8596347"/>
            <a:ext cx="11881319" cy="7663636"/>
          </a:xfrm>
          <a:prstGeom prst="rect">
            <a:avLst/>
          </a:prstGeom>
          <a:noFill/>
        </p:spPr>
        <p:txBody>
          <a:bodyPr wrap="square" rtlCol="0">
            <a:spAutoFit/>
          </a:bodyPr>
          <a:lstStyle/>
          <a:p>
            <a:r>
              <a:rPr lang="en-GB" sz="3600" b="1" dirty="0">
                <a:solidFill>
                  <a:srgbClr val="001B54"/>
                </a:solidFill>
                <a:latin typeface="Arial" panose="020B0604020202020204" pitchFamily="34" charset="0"/>
                <a:cs typeface="Arial" panose="020B0604020202020204" pitchFamily="34" charset="0"/>
              </a:rPr>
              <a:t>Top tips:</a:t>
            </a:r>
          </a:p>
          <a:p>
            <a:endParaRPr lang="en-GB" sz="3600" b="1" dirty="0">
              <a:solidFill>
                <a:srgbClr val="001B54"/>
              </a:solidFill>
              <a:latin typeface="Arial" panose="020B0604020202020204" pitchFamily="34" charset="0"/>
              <a:cs typeface="Arial" panose="020B0604020202020204" pitchFamily="34" charset="0"/>
            </a:endParaRP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Use graphic elements, like boxes, to highlight each section of your poster.</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Use space to create emphasis.</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Use no more than 2-3 colours, and dark type on a light background.</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Conclusions first, keep them short and to the point in the upper left-hand corner.</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Simple graphs are effective graphs.</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Make the text big enough to read.</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Use Foundry Sterling font if you can, otherwise Arial. </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ALWAYS left align the text. </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Keep your headings the same size and style throughout.</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Avoid chaos, keep the layout easy for the eye to follow.</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Images and graphs say more than words, so keep your poster visual.</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If you are using a photo, avoid web images – use at least 150 dpi, but no more than 300 dpi.</a:t>
            </a:r>
          </a:p>
          <a:p>
            <a:pPr marL="1142978" indent="-1142978">
              <a:buFont typeface="Arial" panose="020B0604020202020204" pitchFamily="34" charset="0"/>
              <a:buChar char="•"/>
            </a:pPr>
            <a:r>
              <a:rPr lang="en-GB" sz="2400" dirty="0">
                <a:solidFill>
                  <a:srgbClr val="001B54"/>
                </a:solidFill>
                <a:latin typeface="Arial" panose="020B0604020202020204" pitchFamily="34" charset="0"/>
                <a:cs typeface="Arial" panose="020B0604020202020204" pitchFamily="34" charset="0"/>
              </a:rPr>
              <a:t>Don’t forget your funder (bottom right) and other logos where necessary.</a:t>
            </a:r>
          </a:p>
          <a:p>
            <a:pPr marL="1142978" indent="-1142978">
              <a:buFont typeface="Arial" panose="020B0604020202020204" pitchFamily="34" charset="0"/>
              <a:buChar char="•"/>
            </a:pPr>
            <a:endParaRPr lang="en-GB" sz="2400" dirty="0">
              <a:solidFill>
                <a:srgbClr val="001B54"/>
              </a:solidFill>
              <a:latin typeface="Arial" panose="020B0604020202020204" pitchFamily="34" charset="0"/>
              <a:cs typeface="Arial" panose="020B0604020202020204" pitchFamily="34" charset="0"/>
            </a:endParaRPr>
          </a:p>
          <a:p>
            <a:pPr marL="1142978" indent="-1142978">
              <a:buFont typeface="Arial" panose="020B0604020202020204" pitchFamily="34" charset="0"/>
              <a:buChar char="•"/>
            </a:pPr>
            <a:endParaRPr lang="en-GB" sz="3600" b="1" dirty="0">
              <a:solidFill>
                <a:srgbClr val="001B54"/>
              </a:solidFill>
              <a:latin typeface="Arial" panose="020B0604020202020204" pitchFamily="34" charset="0"/>
              <a:cs typeface="Arial" panose="020B0604020202020204" pitchFamily="34" charset="0"/>
            </a:endParaRPr>
          </a:p>
        </p:txBody>
      </p:sp>
      <p:sp>
        <p:nvSpPr>
          <p:cNvPr id="27" name="TextBox 26"/>
          <p:cNvSpPr txBox="1"/>
          <p:nvPr/>
        </p:nvSpPr>
        <p:spPr>
          <a:xfrm>
            <a:off x="12705861" y="20266373"/>
            <a:ext cx="11341566" cy="3416320"/>
          </a:xfrm>
          <a:prstGeom prst="rect">
            <a:avLst/>
          </a:prstGeom>
          <a:noFill/>
        </p:spPr>
        <p:txBody>
          <a:bodyPr wrap="none" rtlCol="0">
            <a:spAutoFit/>
          </a:bodyPr>
          <a:lstStyle/>
          <a:p>
            <a:r>
              <a:rPr lang="en-GB" sz="3600" b="1" dirty="0">
                <a:solidFill>
                  <a:srgbClr val="001B54"/>
                </a:solidFill>
                <a:latin typeface="Arial" panose="020B0604020202020204" pitchFamily="34" charset="0"/>
                <a:cs typeface="Arial" panose="020B0604020202020204" pitchFamily="34" charset="0"/>
              </a:rPr>
              <a:t>Suggested text sizes: (don’t go smaller than these)</a:t>
            </a:r>
          </a:p>
          <a:p>
            <a:endParaRPr lang="en-GB" sz="3600" b="1" dirty="0">
              <a:solidFill>
                <a:srgbClr val="001B54"/>
              </a:solidFill>
              <a:latin typeface="Arial" panose="020B0604020202020204" pitchFamily="34" charset="0"/>
              <a:cs typeface="Arial" panose="020B0604020202020204" pitchFamily="34" charset="0"/>
            </a:endParaRPr>
          </a:p>
          <a:p>
            <a:r>
              <a:rPr lang="en-GB" sz="2400" dirty="0">
                <a:solidFill>
                  <a:srgbClr val="001B54"/>
                </a:solidFill>
                <a:latin typeface="Arial" panose="020B0604020202020204" pitchFamily="34" charset="0"/>
                <a:cs typeface="Arial" panose="020B0604020202020204" pitchFamily="34" charset="0"/>
              </a:rPr>
              <a:t>Title: 85pt</a:t>
            </a:r>
            <a:br>
              <a:rPr lang="en-GB" sz="2400" dirty="0">
                <a:solidFill>
                  <a:srgbClr val="001B54"/>
                </a:solidFill>
                <a:latin typeface="Arial" panose="020B0604020202020204" pitchFamily="34" charset="0"/>
                <a:cs typeface="Arial" panose="020B0604020202020204" pitchFamily="34" charset="0"/>
              </a:rPr>
            </a:br>
            <a:r>
              <a:rPr lang="en-GB" sz="2400" dirty="0">
                <a:solidFill>
                  <a:srgbClr val="001B54"/>
                </a:solidFill>
                <a:latin typeface="Arial" panose="020B0604020202020204" pitchFamily="34" charset="0"/>
                <a:cs typeface="Arial" panose="020B0604020202020204" pitchFamily="34" charset="0"/>
              </a:rPr>
              <a:t>Authors: 36 </a:t>
            </a:r>
            <a:r>
              <a:rPr lang="en-GB" sz="2400" dirty="0" err="1">
                <a:solidFill>
                  <a:srgbClr val="001B54"/>
                </a:solidFill>
                <a:latin typeface="Arial" panose="020B0604020202020204" pitchFamily="34" charset="0"/>
                <a:cs typeface="Arial" panose="020B0604020202020204" pitchFamily="34" charset="0"/>
              </a:rPr>
              <a:t>pt</a:t>
            </a:r>
            <a:endParaRPr lang="en-GB" sz="2400" dirty="0">
              <a:solidFill>
                <a:srgbClr val="001B54"/>
              </a:solidFill>
              <a:latin typeface="Arial" panose="020B0604020202020204" pitchFamily="34" charset="0"/>
              <a:cs typeface="Arial" panose="020B0604020202020204" pitchFamily="34" charset="0"/>
            </a:endParaRPr>
          </a:p>
          <a:p>
            <a:r>
              <a:rPr lang="en-GB" sz="2400" dirty="0">
                <a:solidFill>
                  <a:srgbClr val="001B54"/>
                </a:solidFill>
                <a:latin typeface="Arial" panose="020B0604020202020204" pitchFamily="34" charset="0"/>
                <a:cs typeface="Arial" panose="020B0604020202020204" pitchFamily="34" charset="0"/>
              </a:rPr>
              <a:t>Sub-headings: 36pt</a:t>
            </a:r>
          </a:p>
          <a:p>
            <a:r>
              <a:rPr lang="en-GB" sz="2400" dirty="0">
                <a:solidFill>
                  <a:srgbClr val="001B54"/>
                </a:solidFill>
                <a:latin typeface="Arial" panose="020B0604020202020204" pitchFamily="34" charset="0"/>
                <a:cs typeface="Arial" panose="020B0604020202020204" pitchFamily="34" charset="0"/>
              </a:rPr>
              <a:t>Body text: 24pt</a:t>
            </a:r>
          </a:p>
          <a:p>
            <a:r>
              <a:rPr lang="en-GB" sz="2400" dirty="0">
                <a:solidFill>
                  <a:srgbClr val="001B54"/>
                </a:solidFill>
                <a:latin typeface="Arial" panose="020B0604020202020204" pitchFamily="34" charset="0"/>
                <a:cs typeface="Arial" panose="020B0604020202020204" pitchFamily="34" charset="0"/>
              </a:rPr>
              <a:t>Captions: 18pt</a:t>
            </a:r>
          </a:p>
          <a:p>
            <a:endParaRPr lang="en-GB" sz="2400" dirty="0">
              <a:solidFill>
                <a:srgbClr val="001B54"/>
              </a:solidFill>
              <a:latin typeface="Arial" panose="020B0604020202020204" pitchFamily="34" charset="0"/>
              <a:cs typeface="Arial" panose="020B0604020202020204" pitchFamily="34" charset="0"/>
            </a:endParaRPr>
          </a:p>
        </p:txBody>
      </p:sp>
      <p:sp>
        <p:nvSpPr>
          <p:cNvPr id="24" name="TextBox 23"/>
          <p:cNvSpPr txBox="1"/>
          <p:nvPr/>
        </p:nvSpPr>
        <p:spPr>
          <a:xfrm>
            <a:off x="308073" y="40766965"/>
            <a:ext cx="21046988" cy="1569660"/>
          </a:xfrm>
          <a:prstGeom prst="rect">
            <a:avLst/>
          </a:prstGeom>
          <a:noFill/>
        </p:spPr>
        <p:txBody>
          <a:bodyPr wrap="square" rtlCol="0">
            <a:spAutoFit/>
          </a:bodyPr>
          <a:lstStyle/>
          <a:p>
            <a:pPr>
              <a:spcBef>
                <a:spcPts val="600"/>
              </a:spcBef>
              <a:defRPr/>
            </a:pPr>
            <a:r>
              <a:rPr lang="en-GB" sz="2400" dirty="0">
                <a:latin typeface="Arial" panose="020B0604020202020204" pitchFamily="34" charset="0"/>
                <a:cs typeface="Arial" panose="020B0604020202020204" pitchFamily="34" charset="0"/>
              </a:rPr>
              <a:t>The National Institute for Health Research School for Primary Care Research (NIHR SPCR) is a partnership between the Universities of Bristol, Cambridge, </a:t>
            </a:r>
            <a:r>
              <a:rPr lang="en-GB" sz="2400" dirty="0" err="1">
                <a:latin typeface="Arial" panose="020B0604020202020204" pitchFamily="34" charset="0"/>
                <a:cs typeface="Arial" panose="020B0604020202020204" pitchFamily="34" charset="0"/>
              </a:rPr>
              <a:t>Keele</a:t>
            </a:r>
            <a:r>
              <a:rPr lang="en-GB" sz="2400" dirty="0">
                <a:latin typeface="Arial" panose="020B0604020202020204" pitchFamily="34" charset="0"/>
                <a:cs typeface="Arial" panose="020B0604020202020204" pitchFamily="34" charset="0"/>
              </a:rPr>
              <a:t>, Manchester, Newcastle, Nottingham, Oxford, Southampton and University College </a:t>
            </a:r>
            <a:r>
              <a:rPr lang="en-GB" sz="2400" dirty="0" smtClean="0">
                <a:latin typeface="Arial" panose="020B0604020202020204" pitchFamily="34" charset="0"/>
                <a:cs typeface="Arial" panose="020B0604020202020204" pitchFamily="34" charset="0"/>
              </a:rPr>
              <a:t>London. This </a:t>
            </a:r>
            <a:r>
              <a:rPr lang="en-GB" sz="2400" dirty="0">
                <a:latin typeface="Arial" panose="020B0604020202020204" pitchFamily="34" charset="0"/>
                <a:cs typeface="Arial" panose="020B0604020202020204" pitchFamily="34" charset="0"/>
              </a:rPr>
              <a:t>poster presents independent research funded by the National Institute for Health Research School for Primary Care Research (NIHR SPCR). The views expressed are those of the authors and not necessarily those of the NHS, the NIHR or the Department of Health.</a:t>
            </a:r>
          </a:p>
        </p:txBody>
      </p:sp>
      <p:cxnSp>
        <p:nvCxnSpPr>
          <p:cNvPr id="29" name="Straight Connector 5"/>
          <p:cNvCxnSpPr>
            <a:cxnSpLocks noChangeShapeType="1"/>
          </p:cNvCxnSpPr>
          <p:nvPr/>
        </p:nvCxnSpPr>
        <p:spPr bwMode="auto">
          <a:xfrm>
            <a:off x="-35050" y="39876896"/>
            <a:ext cx="12265799" cy="59910"/>
          </a:xfrm>
          <a:prstGeom prst="line">
            <a:avLst/>
          </a:prstGeom>
          <a:solidFill>
            <a:schemeClr val="bg1"/>
          </a:solidFill>
          <a:ln w="1270000">
            <a:solidFill>
              <a:srgbClr val="76BC43"/>
            </a:solidFill>
            <a:headEnd/>
            <a:tailEnd/>
          </a:ln>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308073" y="39495464"/>
            <a:ext cx="11418510" cy="923330"/>
          </a:xfrm>
          <a:prstGeom prst="rect">
            <a:avLst/>
          </a:prstGeom>
          <a:noFill/>
        </p:spPr>
        <p:txBody>
          <a:bodyPr wrap="none" rtlCol="0">
            <a:spAutoFit/>
          </a:bodyPr>
          <a:lstStyle/>
          <a:p>
            <a:r>
              <a:rPr lang="en-GB" sz="5400" b="1" dirty="0" smtClean="0">
                <a:solidFill>
                  <a:schemeClr val="bg1"/>
                </a:solidFill>
                <a:latin typeface="Arial" panose="020B0604020202020204" pitchFamily="34" charset="0"/>
                <a:cs typeface="Arial" panose="020B0604020202020204" pitchFamily="34" charset="0"/>
              </a:rPr>
              <a:t>School for Primary Care Research</a:t>
            </a:r>
            <a:endParaRPr lang="en-GB" sz="54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475162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TotalTime>
  <Words>308</Words>
  <Application>Microsoft Office PowerPoint</Application>
  <PresentationFormat>Custom</PresentationFormat>
  <Paragraphs>35</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Calibri Light</vt:lpstr>
      <vt:lpstr>FoundrySterling-Bold</vt:lpstr>
      <vt:lpstr>Wingdings</vt:lpstr>
      <vt:lpstr>Office Theme</vt:lpstr>
      <vt:lpstr>PowerPoint Presentation</vt:lpstr>
    </vt:vector>
  </TitlesOfParts>
  <Company>University of Oxford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 Richards-Doran</dc:creator>
  <cp:lastModifiedBy>Dan Richards-Doran</cp:lastModifiedBy>
  <cp:revision>5</cp:revision>
  <dcterms:created xsi:type="dcterms:W3CDTF">2016-04-21T09:53:19Z</dcterms:created>
  <dcterms:modified xsi:type="dcterms:W3CDTF">2017-04-04T13:38:08Z</dcterms:modified>
</cp:coreProperties>
</file>