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650" y="108"/>
      </p:cViewPr>
      <p:guideLst>
        <p:guide orient="horz" pos="2042"/>
        <p:guide pos="27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13384" b="15498"/>
          <a:stretch/>
        </p:blipFill>
        <p:spPr>
          <a:xfrm>
            <a:off x="0" y="0"/>
            <a:ext cx="8668868" cy="53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13384" b="15498"/>
          <a:stretch/>
        </p:blipFill>
        <p:spPr>
          <a:xfrm>
            <a:off x="0" y="0"/>
            <a:ext cx="8668868" cy="537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83880"/>
            <a:ext cx="8640763" cy="5799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6516061" y="57804"/>
            <a:ext cx="1967112" cy="553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" y="105950"/>
            <a:ext cx="2996772" cy="4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8476" y="360320"/>
            <a:ext cx="3719834" cy="3016210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88476" y="360320"/>
            <a:ext cx="371983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62</cp:revision>
  <dcterms:created xsi:type="dcterms:W3CDTF">2014-03-20T14:30:16Z</dcterms:created>
  <dcterms:modified xsi:type="dcterms:W3CDTF">2016-01-20T14:22:14Z</dcterms:modified>
</cp:coreProperties>
</file>