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8640763" cy="6483350"/>
  <p:notesSz cx="6858000" cy="9144000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4" d="100"/>
          <a:sy n="124" d="100"/>
        </p:scale>
        <p:origin x="-1488" y="-72"/>
      </p:cViewPr>
      <p:guideLst>
        <p:guide orient="horz" pos="2042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85" y="156158"/>
            <a:ext cx="2889197" cy="675979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-1" y="1006608"/>
            <a:ext cx="8640763" cy="5476741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85" y="156158"/>
            <a:ext cx="2889197" cy="675979"/>
          </a:xfrm>
          <a:prstGeom prst="rect">
            <a:avLst/>
          </a:prstGeom>
        </p:spPr>
      </p:pic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-1" y="1006608"/>
            <a:ext cx="8640763" cy="5476741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1006608"/>
            <a:ext cx="8640763" cy="54767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85" y="156158"/>
            <a:ext cx="2889197" cy="67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476504" cy="2646878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65500" y="315045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Partner logos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52385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576396" cy="264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65500" y="315045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Partner logos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75938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0943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51590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71584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7614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417720855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394</Words>
  <Application>Microsoft Office PowerPoint</Application>
  <PresentationFormat>Custom</PresentationFormat>
  <Paragraphs>54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P Richards-Doran</cp:lastModifiedBy>
  <cp:revision>58</cp:revision>
  <dcterms:created xsi:type="dcterms:W3CDTF">2014-03-20T14:30:16Z</dcterms:created>
  <dcterms:modified xsi:type="dcterms:W3CDTF">2014-09-15T10:56:21Z</dcterms:modified>
</cp:coreProperties>
</file>