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42808525" cy="30279975"/>
  <p:notesSz cx="9144000" cy="6858000"/>
  <p:defaultTextStyle>
    <a:defPPr>
      <a:defRPr lang="en-US"/>
    </a:defPPr>
    <a:lvl1pPr marL="0" algn="l" defTabSz="4176431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1pPr>
    <a:lvl2pPr marL="2088215" algn="l" defTabSz="4176431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2pPr>
    <a:lvl3pPr marL="4176431" algn="l" defTabSz="4176431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3pPr>
    <a:lvl4pPr marL="6264646" algn="l" defTabSz="4176431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4pPr>
    <a:lvl5pPr marL="8352861" algn="l" defTabSz="4176431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5pPr>
    <a:lvl6pPr marL="10441076" algn="l" defTabSz="4176431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6pPr>
    <a:lvl7pPr marL="12529292" algn="l" defTabSz="4176431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7pPr>
    <a:lvl8pPr marL="14617507" algn="l" defTabSz="4176431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8pPr>
    <a:lvl9pPr marL="16705722" algn="l" defTabSz="4176431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537" userDrawn="1">
          <p15:clr>
            <a:srgbClr val="A4A3A4"/>
          </p15:clr>
        </p15:guide>
        <p15:guide id="2" pos="134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1B54"/>
    <a:srgbClr val="002147"/>
    <a:srgbClr val="8724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23" d="100"/>
          <a:sy n="23" d="100"/>
        </p:scale>
        <p:origin x="84" y="234"/>
      </p:cViewPr>
      <p:guideLst>
        <p:guide orient="horz" pos="9537"/>
        <p:guide pos="1348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10641" y="9406422"/>
            <a:ext cx="36387247" cy="649056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1279" y="17158652"/>
            <a:ext cx="29965968" cy="773821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0881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1763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2645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8352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04408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25290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46172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6705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A8DBD-5A99-4837-A73D-650F8A5B5429}" type="datetimeFigureOut">
              <a:rPr lang="en-GB" smtClean="0"/>
              <a:t>21/04/2016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A9E7D-30B1-42AD-BA6B-325DA8AC95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69311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A8DBD-5A99-4837-A73D-650F8A5B5429}" type="datetimeFigureOut">
              <a:rPr lang="en-GB" smtClean="0"/>
              <a:t>21/04/2016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A9E7D-30B1-42AD-BA6B-325DA8AC95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8092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1036181" y="1212605"/>
            <a:ext cx="9631918" cy="2583610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40429" y="1212605"/>
            <a:ext cx="28182279" cy="2583610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A8DBD-5A99-4837-A73D-650F8A5B5429}" type="datetimeFigureOut">
              <a:rPr lang="en-GB" smtClean="0"/>
              <a:t>21/04/2016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A9E7D-30B1-42AD-BA6B-325DA8AC95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839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A8DBD-5A99-4837-A73D-650F8A5B5429}" type="datetimeFigureOut">
              <a:rPr lang="en-GB" smtClean="0"/>
              <a:t>21/04/2016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A9E7D-30B1-42AD-BA6B-325DA8AC95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42120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81581" y="19457690"/>
            <a:ext cx="36387247" cy="6013939"/>
          </a:xfrm>
        </p:spPr>
        <p:txBody>
          <a:bodyPr anchor="t"/>
          <a:lstStyle>
            <a:lvl1pPr algn="l">
              <a:defRPr sz="183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81581" y="12833948"/>
            <a:ext cx="36387247" cy="6623742"/>
          </a:xfrm>
        </p:spPr>
        <p:txBody>
          <a:bodyPr anchor="b"/>
          <a:lstStyle>
            <a:lvl1pPr marL="0" indent="0">
              <a:buNone/>
              <a:defRPr sz="9100">
                <a:solidFill>
                  <a:schemeClr val="tx1">
                    <a:tint val="75000"/>
                  </a:schemeClr>
                </a:solidFill>
              </a:defRPr>
            </a:lvl1pPr>
            <a:lvl2pPr marL="2088175" indent="0">
              <a:buNone/>
              <a:defRPr sz="8200">
                <a:solidFill>
                  <a:schemeClr val="tx1">
                    <a:tint val="75000"/>
                  </a:schemeClr>
                </a:solidFill>
              </a:defRPr>
            </a:lvl2pPr>
            <a:lvl3pPr marL="4176350" indent="0">
              <a:buNone/>
              <a:defRPr sz="7300">
                <a:solidFill>
                  <a:schemeClr val="tx1">
                    <a:tint val="75000"/>
                  </a:schemeClr>
                </a:solidFill>
              </a:defRPr>
            </a:lvl3pPr>
            <a:lvl4pPr marL="6264526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4pPr>
            <a:lvl5pPr marL="8352700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5pPr>
            <a:lvl6pPr marL="10440875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6pPr>
            <a:lvl7pPr marL="12529051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7pPr>
            <a:lvl8pPr marL="14617225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8pPr>
            <a:lvl9pPr marL="16705400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A8DBD-5A99-4837-A73D-650F8A5B5429}" type="datetimeFigureOut">
              <a:rPr lang="en-GB" smtClean="0"/>
              <a:t>21/04/2016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A9E7D-30B1-42AD-BA6B-325DA8AC95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54898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40428" y="7065330"/>
            <a:ext cx="18907099" cy="19983384"/>
          </a:xfrm>
        </p:spPr>
        <p:txBody>
          <a:bodyPr/>
          <a:lstStyle>
            <a:lvl1pPr>
              <a:defRPr sz="12800"/>
            </a:lvl1pPr>
            <a:lvl2pPr>
              <a:defRPr sz="11000"/>
            </a:lvl2pPr>
            <a:lvl3pPr>
              <a:defRPr sz="9100"/>
            </a:lvl3pPr>
            <a:lvl4pPr>
              <a:defRPr sz="8200"/>
            </a:lvl4pPr>
            <a:lvl5pPr>
              <a:defRPr sz="8200"/>
            </a:lvl5pPr>
            <a:lvl6pPr>
              <a:defRPr sz="8200"/>
            </a:lvl6pPr>
            <a:lvl7pPr>
              <a:defRPr sz="8200"/>
            </a:lvl7pPr>
            <a:lvl8pPr>
              <a:defRPr sz="8200"/>
            </a:lvl8pPr>
            <a:lvl9pPr>
              <a:defRPr sz="8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761002" y="7065330"/>
            <a:ext cx="18907099" cy="19983384"/>
          </a:xfrm>
        </p:spPr>
        <p:txBody>
          <a:bodyPr/>
          <a:lstStyle>
            <a:lvl1pPr>
              <a:defRPr sz="12800"/>
            </a:lvl1pPr>
            <a:lvl2pPr>
              <a:defRPr sz="11000"/>
            </a:lvl2pPr>
            <a:lvl3pPr>
              <a:defRPr sz="9100"/>
            </a:lvl3pPr>
            <a:lvl4pPr>
              <a:defRPr sz="8200"/>
            </a:lvl4pPr>
            <a:lvl5pPr>
              <a:defRPr sz="8200"/>
            </a:lvl5pPr>
            <a:lvl6pPr>
              <a:defRPr sz="8200"/>
            </a:lvl6pPr>
            <a:lvl7pPr>
              <a:defRPr sz="8200"/>
            </a:lvl7pPr>
            <a:lvl8pPr>
              <a:defRPr sz="8200"/>
            </a:lvl8pPr>
            <a:lvl9pPr>
              <a:defRPr sz="8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A8DBD-5A99-4837-A73D-650F8A5B5429}" type="datetimeFigureOut">
              <a:rPr lang="en-GB" smtClean="0"/>
              <a:t>21/04/2016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A9E7D-30B1-42AD-BA6B-325DA8AC95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6811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0426" y="6777952"/>
            <a:ext cx="18914533" cy="2824727"/>
          </a:xfrm>
        </p:spPr>
        <p:txBody>
          <a:bodyPr anchor="b"/>
          <a:lstStyle>
            <a:lvl1pPr marL="0" indent="0">
              <a:buNone/>
              <a:defRPr sz="11000" b="1"/>
            </a:lvl1pPr>
            <a:lvl2pPr marL="2088175" indent="0">
              <a:buNone/>
              <a:defRPr sz="9100" b="1"/>
            </a:lvl2pPr>
            <a:lvl3pPr marL="4176350" indent="0">
              <a:buNone/>
              <a:defRPr sz="8200" b="1"/>
            </a:lvl3pPr>
            <a:lvl4pPr marL="6264526" indent="0">
              <a:buNone/>
              <a:defRPr sz="7300" b="1"/>
            </a:lvl4pPr>
            <a:lvl5pPr marL="8352700" indent="0">
              <a:buNone/>
              <a:defRPr sz="7300" b="1"/>
            </a:lvl5pPr>
            <a:lvl6pPr marL="10440875" indent="0">
              <a:buNone/>
              <a:defRPr sz="7300" b="1"/>
            </a:lvl6pPr>
            <a:lvl7pPr marL="12529051" indent="0">
              <a:buNone/>
              <a:defRPr sz="7300" b="1"/>
            </a:lvl7pPr>
            <a:lvl8pPr marL="14617225" indent="0">
              <a:buNone/>
              <a:defRPr sz="7300" b="1"/>
            </a:lvl8pPr>
            <a:lvl9pPr marL="16705400" indent="0">
              <a:buNone/>
              <a:defRPr sz="73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40426" y="9602677"/>
            <a:ext cx="18914533" cy="17446034"/>
          </a:xfrm>
        </p:spPr>
        <p:txBody>
          <a:bodyPr/>
          <a:lstStyle>
            <a:lvl1pPr>
              <a:defRPr sz="11000"/>
            </a:lvl1pPr>
            <a:lvl2pPr>
              <a:defRPr sz="9100"/>
            </a:lvl2pPr>
            <a:lvl3pPr>
              <a:defRPr sz="8200"/>
            </a:lvl3pPr>
            <a:lvl4pPr>
              <a:defRPr sz="7300"/>
            </a:lvl4pPr>
            <a:lvl5pPr>
              <a:defRPr sz="7300"/>
            </a:lvl5pPr>
            <a:lvl6pPr>
              <a:defRPr sz="7300"/>
            </a:lvl6pPr>
            <a:lvl7pPr>
              <a:defRPr sz="7300"/>
            </a:lvl7pPr>
            <a:lvl8pPr>
              <a:defRPr sz="7300"/>
            </a:lvl8pPr>
            <a:lvl9pPr>
              <a:defRPr sz="7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1746138" y="6777952"/>
            <a:ext cx="18921963" cy="2824727"/>
          </a:xfrm>
        </p:spPr>
        <p:txBody>
          <a:bodyPr anchor="b"/>
          <a:lstStyle>
            <a:lvl1pPr marL="0" indent="0">
              <a:buNone/>
              <a:defRPr sz="11000" b="1"/>
            </a:lvl1pPr>
            <a:lvl2pPr marL="2088175" indent="0">
              <a:buNone/>
              <a:defRPr sz="9100" b="1"/>
            </a:lvl2pPr>
            <a:lvl3pPr marL="4176350" indent="0">
              <a:buNone/>
              <a:defRPr sz="8200" b="1"/>
            </a:lvl3pPr>
            <a:lvl4pPr marL="6264526" indent="0">
              <a:buNone/>
              <a:defRPr sz="7300" b="1"/>
            </a:lvl4pPr>
            <a:lvl5pPr marL="8352700" indent="0">
              <a:buNone/>
              <a:defRPr sz="7300" b="1"/>
            </a:lvl5pPr>
            <a:lvl6pPr marL="10440875" indent="0">
              <a:buNone/>
              <a:defRPr sz="7300" b="1"/>
            </a:lvl6pPr>
            <a:lvl7pPr marL="12529051" indent="0">
              <a:buNone/>
              <a:defRPr sz="7300" b="1"/>
            </a:lvl7pPr>
            <a:lvl8pPr marL="14617225" indent="0">
              <a:buNone/>
              <a:defRPr sz="7300" b="1"/>
            </a:lvl8pPr>
            <a:lvl9pPr marL="16705400" indent="0">
              <a:buNone/>
              <a:defRPr sz="73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1746138" y="9602677"/>
            <a:ext cx="18921963" cy="17446034"/>
          </a:xfrm>
        </p:spPr>
        <p:txBody>
          <a:bodyPr/>
          <a:lstStyle>
            <a:lvl1pPr>
              <a:defRPr sz="11000"/>
            </a:lvl1pPr>
            <a:lvl2pPr>
              <a:defRPr sz="9100"/>
            </a:lvl2pPr>
            <a:lvl3pPr>
              <a:defRPr sz="8200"/>
            </a:lvl3pPr>
            <a:lvl4pPr>
              <a:defRPr sz="7300"/>
            </a:lvl4pPr>
            <a:lvl5pPr>
              <a:defRPr sz="7300"/>
            </a:lvl5pPr>
            <a:lvl6pPr>
              <a:defRPr sz="7300"/>
            </a:lvl6pPr>
            <a:lvl7pPr>
              <a:defRPr sz="7300"/>
            </a:lvl7pPr>
            <a:lvl8pPr>
              <a:defRPr sz="7300"/>
            </a:lvl8pPr>
            <a:lvl9pPr>
              <a:defRPr sz="7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A8DBD-5A99-4837-A73D-650F8A5B5429}" type="datetimeFigureOut">
              <a:rPr lang="en-GB" smtClean="0"/>
              <a:t>21/04/2016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A9E7D-30B1-42AD-BA6B-325DA8AC95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96921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A8DBD-5A99-4837-A73D-650F8A5B5429}" type="datetimeFigureOut">
              <a:rPr lang="en-GB" smtClean="0"/>
              <a:t>21/04/2016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A9E7D-30B1-42AD-BA6B-325DA8AC95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7344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A8DBD-5A99-4837-A73D-650F8A5B5429}" type="datetimeFigureOut">
              <a:rPr lang="en-GB" smtClean="0"/>
              <a:t>21/04/2016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A9E7D-30B1-42AD-BA6B-325DA8AC95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05595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0430" y="1205591"/>
            <a:ext cx="14083710" cy="5130774"/>
          </a:xfrm>
        </p:spPr>
        <p:txBody>
          <a:bodyPr anchor="b"/>
          <a:lstStyle>
            <a:lvl1pPr algn="l">
              <a:defRPr sz="91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736946" y="1205594"/>
            <a:ext cx="23931154" cy="25843120"/>
          </a:xfrm>
        </p:spPr>
        <p:txBody>
          <a:bodyPr/>
          <a:lstStyle>
            <a:lvl1pPr>
              <a:defRPr sz="14599"/>
            </a:lvl1pPr>
            <a:lvl2pPr>
              <a:defRPr sz="12800"/>
            </a:lvl2pPr>
            <a:lvl3pPr>
              <a:defRPr sz="11000"/>
            </a:lvl3pPr>
            <a:lvl4pPr>
              <a:defRPr sz="9100"/>
            </a:lvl4pPr>
            <a:lvl5pPr>
              <a:defRPr sz="9100"/>
            </a:lvl5pPr>
            <a:lvl6pPr>
              <a:defRPr sz="9100"/>
            </a:lvl6pPr>
            <a:lvl7pPr>
              <a:defRPr sz="9100"/>
            </a:lvl7pPr>
            <a:lvl8pPr>
              <a:defRPr sz="9100"/>
            </a:lvl8pPr>
            <a:lvl9pPr>
              <a:defRPr sz="9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40430" y="6336367"/>
            <a:ext cx="14083710" cy="20712346"/>
          </a:xfrm>
        </p:spPr>
        <p:txBody>
          <a:bodyPr/>
          <a:lstStyle>
            <a:lvl1pPr marL="0" indent="0">
              <a:buNone/>
              <a:defRPr sz="6400"/>
            </a:lvl1pPr>
            <a:lvl2pPr marL="2088175" indent="0">
              <a:buNone/>
              <a:defRPr sz="5500"/>
            </a:lvl2pPr>
            <a:lvl3pPr marL="4176350" indent="0">
              <a:buNone/>
              <a:defRPr sz="4600"/>
            </a:lvl3pPr>
            <a:lvl4pPr marL="6264526" indent="0">
              <a:buNone/>
              <a:defRPr sz="4100"/>
            </a:lvl4pPr>
            <a:lvl5pPr marL="8352700" indent="0">
              <a:buNone/>
              <a:defRPr sz="4100"/>
            </a:lvl5pPr>
            <a:lvl6pPr marL="10440875" indent="0">
              <a:buNone/>
              <a:defRPr sz="4100"/>
            </a:lvl6pPr>
            <a:lvl7pPr marL="12529051" indent="0">
              <a:buNone/>
              <a:defRPr sz="4100"/>
            </a:lvl7pPr>
            <a:lvl8pPr marL="14617225" indent="0">
              <a:buNone/>
              <a:defRPr sz="4100"/>
            </a:lvl8pPr>
            <a:lvl9pPr marL="16705400" indent="0">
              <a:buNone/>
              <a:defRPr sz="4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A8DBD-5A99-4837-A73D-650F8A5B5429}" type="datetimeFigureOut">
              <a:rPr lang="en-GB" smtClean="0"/>
              <a:t>21/04/2016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A9E7D-30B1-42AD-BA6B-325DA8AC95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59151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774" y="21195982"/>
            <a:ext cx="25685115" cy="2502306"/>
          </a:xfrm>
        </p:spPr>
        <p:txBody>
          <a:bodyPr anchor="b"/>
          <a:lstStyle>
            <a:lvl1pPr algn="l">
              <a:defRPr sz="91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90774" y="2705574"/>
            <a:ext cx="25685115" cy="18167985"/>
          </a:xfrm>
        </p:spPr>
        <p:txBody>
          <a:bodyPr/>
          <a:lstStyle>
            <a:lvl1pPr marL="0" indent="0">
              <a:buNone/>
              <a:defRPr sz="14599"/>
            </a:lvl1pPr>
            <a:lvl2pPr marL="2088175" indent="0">
              <a:buNone/>
              <a:defRPr sz="12800"/>
            </a:lvl2pPr>
            <a:lvl3pPr marL="4176350" indent="0">
              <a:buNone/>
              <a:defRPr sz="11000"/>
            </a:lvl3pPr>
            <a:lvl4pPr marL="6264526" indent="0">
              <a:buNone/>
              <a:defRPr sz="9100"/>
            </a:lvl4pPr>
            <a:lvl5pPr marL="8352700" indent="0">
              <a:buNone/>
              <a:defRPr sz="9100"/>
            </a:lvl5pPr>
            <a:lvl6pPr marL="10440875" indent="0">
              <a:buNone/>
              <a:defRPr sz="9100"/>
            </a:lvl6pPr>
            <a:lvl7pPr marL="12529051" indent="0">
              <a:buNone/>
              <a:defRPr sz="9100"/>
            </a:lvl7pPr>
            <a:lvl8pPr marL="14617225" indent="0">
              <a:buNone/>
              <a:defRPr sz="9100"/>
            </a:lvl8pPr>
            <a:lvl9pPr marL="16705400" indent="0">
              <a:buNone/>
              <a:defRPr sz="91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0774" y="23698290"/>
            <a:ext cx="25685115" cy="3553689"/>
          </a:xfrm>
        </p:spPr>
        <p:txBody>
          <a:bodyPr/>
          <a:lstStyle>
            <a:lvl1pPr marL="0" indent="0">
              <a:buNone/>
              <a:defRPr sz="6400"/>
            </a:lvl1pPr>
            <a:lvl2pPr marL="2088175" indent="0">
              <a:buNone/>
              <a:defRPr sz="5500"/>
            </a:lvl2pPr>
            <a:lvl3pPr marL="4176350" indent="0">
              <a:buNone/>
              <a:defRPr sz="4600"/>
            </a:lvl3pPr>
            <a:lvl4pPr marL="6264526" indent="0">
              <a:buNone/>
              <a:defRPr sz="4100"/>
            </a:lvl4pPr>
            <a:lvl5pPr marL="8352700" indent="0">
              <a:buNone/>
              <a:defRPr sz="4100"/>
            </a:lvl5pPr>
            <a:lvl6pPr marL="10440875" indent="0">
              <a:buNone/>
              <a:defRPr sz="4100"/>
            </a:lvl6pPr>
            <a:lvl7pPr marL="12529051" indent="0">
              <a:buNone/>
              <a:defRPr sz="4100"/>
            </a:lvl7pPr>
            <a:lvl8pPr marL="14617225" indent="0">
              <a:buNone/>
              <a:defRPr sz="4100"/>
            </a:lvl8pPr>
            <a:lvl9pPr marL="16705400" indent="0">
              <a:buNone/>
              <a:defRPr sz="4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A8DBD-5A99-4837-A73D-650F8A5B5429}" type="datetimeFigureOut">
              <a:rPr lang="en-GB" smtClean="0"/>
              <a:t>21/04/2016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A9E7D-30B1-42AD-BA6B-325DA8AC95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87023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40428" y="1212605"/>
            <a:ext cx="38527673" cy="5046663"/>
          </a:xfrm>
          <a:prstGeom prst="rect">
            <a:avLst/>
          </a:prstGeom>
        </p:spPr>
        <p:txBody>
          <a:bodyPr vert="horz" lIns="417643" tIns="208822" rIns="417643" bIns="208822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0428" y="7065330"/>
            <a:ext cx="38527673" cy="19983384"/>
          </a:xfrm>
          <a:prstGeom prst="rect">
            <a:avLst/>
          </a:prstGeom>
        </p:spPr>
        <p:txBody>
          <a:bodyPr vert="horz" lIns="417643" tIns="208822" rIns="417643" bIns="208822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140425" y="28065054"/>
            <a:ext cx="9988657" cy="1612128"/>
          </a:xfrm>
          <a:prstGeom prst="rect">
            <a:avLst/>
          </a:prstGeom>
        </p:spPr>
        <p:txBody>
          <a:bodyPr vert="horz" lIns="417643" tIns="208822" rIns="417643" bIns="208822" rtlCol="0" anchor="ctr"/>
          <a:lstStyle>
            <a:lvl1pPr algn="l">
              <a:defRPr sz="5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AA8DBD-5A99-4837-A73D-650F8A5B5429}" type="datetimeFigureOut">
              <a:rPr lang="en-GB" smtClean="0"/>
              <a:t>21/04/2016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626248" y="28065054"/>
            <a:ext cx="13556033" cy="1612128"/>
          </a:xfrm>
          <a:prstGeom prst="rect">
            <a:avLst/>
          </a:prstGeom>
        </p:spPr>
        <p:txBody>
          <a:bodyPr vert="horz" lIns="417643" tIns="208822" rIns="417643" bIns="208822" rtlCol="0" anchor="ctr"/>
          <a:lstStyle>
            <a:lvl1pPr algn="ctr">
              <a:defRPr sz="5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679443" y="28065054"/>
            <a:ext cx="9988657" cy="1612128"/>
          </a:xfrm>
          <a:prstGeom prst="rect">
            <a:avLst/>
          </a:prstGeom>
        </p:spPr>
        <p:txBody>
          <a:bodyPr vert="horz" lIns="417643" tIns="208822" rIns="417643" bIns="208822" rtlCol="0" anchor="ctr"/>
          <a:lstStyle>
            <a:lvl1pPr algn="r">
              <a:defRPr sz="5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2A9E7D-30B1-42AD-BA6B-325DA8AC95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18341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176350" rtl="0" eaLnBrk="1" latinLnBrk="0" hangingPunct="1">
        <a:spcBef>
          <a:spcPct val="0"/>
        </a:spcBef>
        <a:buNone/>
        <a:defRPr sz="200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566131" indent="-1566131" algn="l" defTabSz="4176350" rtl="0" eaLnBrk="1" latinLnBrk="0" hangingPunct="1">
        <a:spcBef>
          <a:spcPct val="20000"/>
        </a:spcBef>
        <a:buFont typeface="Arial" panose="020B0604020202020204" pitchFamily="34" charset="0"/>
        <a:buChar char="•"/>
        <a:defRPr sz="14599" kern="1200">
          <a:solidFill>
            <a:schemeClr val="tx1"/>
          </a:solidFill>
          <a:latin typeface="+mn-lt"/>
          <a:ea typeface="+mn-ea"/>
          <a:cs typeface="+mn-cs"/>
        </a:defRPr>
      </a:lvl1pPr>
      <a:lvl2pPr marL="3393284" indent="-1305110" algn="l" defTabSz="4176350" rtl="0" eaLnBrk="1" latinLnBrk="0" hangingPunct="1">
        <a:spcBef>
          <a:spcPct val="20000"/>
        </a:spcBef>
        <a:buFont typeface="Arial" panose="020B0604020202020204" pitchFamily="34" charset="0"/>
        <a:buChar char="–"/>
        <a:defRPr sz="12800" kern="1200">
          <a:solidFill>
            <a:schemeClr val="tx1"/>
          </a:solidFill>
          <a:latin typeface="+mn-lt"/>
          <a:ea typeface="+mn-ea"/>
          <a:cs typeface="+mn-cs"/>
        </a:defRPr>
      </a:lvl2pPr>
      <a:lvl3pPr marL="5220438" indent="-1044088" algn="l" defTabSz="4176350" rtl="0" eaLnBrk="1" latinLnBrk="0" hangingPunct="1">
        <a:spcBef>
          <a:spcPct val="20000"/>
        </a:spcBef>
        <a:buFont typeface="Arial" panose="020B0604020202020204" pitchFamily="34" charset="0"/>
        <a:buChar char="•"/>
        <a:defRPr sz="11000" kern="1200">
          <a:solidFill>
            <a:schemeClr val="tx1"/>
          </a:solidFill>
          <a:latin typeface="+mn-lt"/>
          <a:ea typeface="+mn-ea"/>
          <a:cs typeface="+mn-cs"/>
        </a:defRPr>
      </a:lvl3pPr>
      <a:lvl4pPr marL="7308612" indent="-1044088" algn="l" defTabSz="4176350" rtl="0" eaLnBrk="1" latinLnBrk="0" hangingPunct="1">
        <a:spcBef>
          <a:spcPct val="20000"/>
        </a:spcBef>
        <a:buFont typeface="Arial" panose="020B0604020202020204" pitchFamily="34" charset="0"/>
        <a:buChar char="–"/>
        <a:defRPr sz="9100" kern="1200">
          <a:solidFill>
            <a:schemeClr val="tx1"/>
          </a:solidFill>
          <a:latin typeface="+mn-lt"/>
          <a:ea typeface="+mn-ea"/>
          <a:cs typeface="+mn-cs"/>
        </a:defRPr>
      </a:lvl4pPr>
      <a:lvl5pPr marL="9396788" indent="-1044088" algn="l" defTabSz="4176350" rtl="0" eaLnBrk="1" latinLnBrk="0" hangingPunct="1">
        <a:spcBef>
          <a:spcPct val="20000"/>
        </a:spcBef>
        <a:buFont typeface="Arial" panose="020B0604020202020204" pitchFamily="34" charset="0"/>
        <a:buChar char="»"/>
        <a:defRPr sz="9100" kern="1200">
          <a:solidFill>
            <a:schemeClr val="tx1"/>
          </a:solidFill>
          <a:latin typeface="+mn-lt"/>
          <a:ea typeface="+mn-ea"/>
          <a:cs typeface="+mn-cs"/>
        </a:defRPr>
      </a:lvl5pPr>
      <a:lvl6pPr marL="11484963" indent="-1044088" algn="l" defTabSz="4176350" rtl="0" eaLnBrk="1" latinLnBrk="0" hangingPunct="1">
        <a:spcBef>
          <a:spcPct val="20000"/>
        </a:spcBef>
        <a:buFont typeface="Arial" panose="020B0604020202020204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6pPr>
      <a:lvl7pPr marL="13573138" indent="-1044088" algn="l" defTabSz="4176350" rtl="0" eaLnBrk="1" latinLnBrk="0" hangingPunct="1">
        <a:spcBef>
          <a:spcPct val="20000"/>
        </a:spcBef>
        <a:buFont typeface="Arial" panose="020B0604020202020204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7pPr>
      <a:lvl8pPr marL="15661313" indent="-1044088" algn="l" defTabSz="4176350" rtl="0" eaLnBrk="1" latinLnBrk="0" hangingPunct="1">
        <a:spcBef>
          <a:spcPct val="20000"/>
        </a:spcBef>
        <a:buFont typeface="Arial" panose="020B0604020202020204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8pPr>
      <a:lvl9pPr marL="17749488" indent="-1044088" algn="l" defTabSz="4176350" rtl="0" eaLnBrk="1" latinLnBrk="0" hangingPunct="1">
        <a:spcBef>
          <a:spcPct val="20000"/>
        </a:spcBef>
        <a:buFont typeface="Arial" panose="020B0604020202020204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176350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1pPr>
      <a:lvl2pPr marL="2088175" algn="l" defTabSz="4176350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2pPr>
      <a:lvl3pPr marL="4176350" algn="l" defTabSz="4176350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3pPr>
      <a:lvl4pPr marL="6264526" algn="l" defTabSz="4176350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4pPr>
      <a:lvl5pPr marL="8352700" algn="l" defTabSz="4176350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5pPr>
      <a:lvl6pPr marL="10440875" algn="l" defTabSz="4176350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6pPr>
      <a:lvl7pPr marL="12529051" algn="l" defTabSz="4176350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7pPr>
      <a:lvl8pPr marL="14617225" algn="l" defTabSz="4176350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8pPr>
      <a:lvl9pPr marL="16705400" algn="l" defTabSz="4176350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/>
          <p:cNvSpPr/>
          <p:nvPr/>
        </p:nvSpPr>
        <p:spPr>
          <a:xfrm>
            <a:off x="0" y="4596399"/>
            <a:ext cx="42816282" cy="2568357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\</a:t>
            </a:r>
            <a:endParaRPr lang="en-GB" dirty="0"/>
          </a:p>
        </p:txBody>
      </p:sp>
      <p:sp>
        <p:nvSpPr>
          <p:cNvPr id="26" name="Rectangle 25"/>
          <p:cNvSpPr/>
          <p:nvPr/>
        </p:nvSpPr>
        <p:spPr>
          <a:xfrm>
            <a:off x="12230749" y="26874241"/>
            <a:ext cx="30577776" cy="3461202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6600"/>
          </a:p>
        </p:txBody>
      </p:sp>
      <p:sp>
        <p:nvSpPr>
          <p:cNvPr id="57" name="Rectangle 56"/>
          <p:cNvSpPr/>
          <p:nvPr/>
        </p:nvSpPr>
        <p:spPr>
          <a:xfrm>
            <a:off x="506362" y="5096447"/>
            <a:ext cx="11081976" cy="79928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1500"/>
          </a:p>
        </p:txBody>
      </p:sp>
      <p:sp>
        <p:nvSpPr>
          <p:cNvPr id="7" name="Rectangle 6"/>
          <p:cNvSpPr/>
          <p:nvPr/>
        </p:nvSpPr>
        <p:spPr>
          <a:xfrm>
            <a:off x="-35050" y="-53700"/>
            <a:ext cx="42843576" cy="4610667"/>
          </a:xfrm>
          <a:prstGeom prst="rect">
            <a:avLst/>
          </a:prstGeom>
          <a:solidFill>
            <a:srgbClr val="001B5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aseline="-25000" dirty="0">
              <a:solidFill>
                <a:srgbClr val="001B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043224" y="234331"/>
            <a:ext cx="29955327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of</a:t>
            </a:r>
          </a:p>
          <a:p>
            <a:r>
              <a:rPr lang="en-GB" sz="8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research study/poster</a:t>
            </a:r>
            <a:endParaRPr lang="en-GB" sz="85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043222" y="3140940"/>
            <a:ext cx="2966729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Presenter name, associates, collaborators. </a:t>
            </a:r>
            <a:br>
              <a:rPr lang="en-GB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Nuffield Department of Primary Care Health Sciences, University of Oxford</a:t>
            </a:r>
            <a:r>
              <a:rPr lang="en-GB" sz="3600" dirty="0">
                <a:solidFill>
                  <a:schemeClr val="bg1"/>
                </a:solidFill>
                <a:latin typeface="FoundrySterling-Bold" panose="02000700000000000000" pitchFamily="2" charset="0"/>
                <a:cs typeface="Arial" panose="020B0604020202020204" pitchFamily="34" charset="0"/>
              </a:rPr>
              <a:t>. </a:t>
            </a:r>
            <a:endParaRPr lang="en-GB" sz="3600" dirty="0">
              <a:solidFill>
                <a:schemeClr val="bg1"/>
              </a:solidFill>
              <a:latin typeface="FoundrySterling-Bold" panose="02000700000000000000" pitchFamily="2" charset="0"/>
              <a:cs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2814658" y="28749499"/>
            <a:ext cx="210469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GB" sz="2400" b="1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[name of project</a:t>
            </a: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] is funded by the NIHR </a:t>
            </a:r>
            <a:r>
              <a:rPr lang="en-GB" sz="2400" b="1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[name of research programme].</a:t>
            </a:r>
          </a:p>
          <a:p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views expressed are </a:t>
            </a: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those of </a:t>
            </a: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author(s) and not necessarily those of the </a:t>
            </a:r>
            <a:endParaRPr lang="en-GB" sz="2400" dirty="0">
              <a:solidFill>
                <a:srgbClr val="001B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NHS</a:t>
            </a: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the NIHR or the Department of Health.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30244380" y="28146027"/>
            <a:ext cx="642195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dirty="0">
                <a:latin typeface="Arial" panose="020B0604020202020204" pitchFamily="34" charset="0"/>
                <a:cs typeface="Arial" panose="020B0604020202020204" pitchFamily="34" charset="0"/>
              </a:rPr>
              <a:t>Other logos here</a:t>
            </a:r>
          </a:p>
          <a:p>
            <a:r>
              <a:rPr lang="en-GB" sz="4800" dirty="0">
                <a:latin typeface="Arial" panose="020B0604020202020204" pitchFamily="34" charset="0"/>
                <a:cs typeface="Arial" panose="020B0604020202020204" pitchFamily="34" charset="0"/>
              </a:rPr>
              <a:t>e.g. partner institutions</a:t>
            </a:r>
            <a:endParaRPr lang="en-GB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09975" y="5418908"/>
            <a:ext cx="10513167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Main findings 44 bold, red to highlight</a:t>
            </a:r>
          </a:p>
          <a:p>
            <a:endParaRPr lang="en-GB" sz="3600" b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57233" indent="-857233">
              <a:buFont typeface="Wingdings" panose="05000000000000000000" pitchFamily="2" charset="2"/>
              <a:buChar char="§"/>
            </a:pPr>
            <a:r>
              <a:rPr lang="en-GB" sz="24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  <a:p>
            <a:pPr marL="857233" indent="-857233">
              <a:buFont typeface="Wingdings" panose="05000000000000000000" pitchFamily="2" charset="2"/>
              <a:buChar char="§"/>
            </a:pPr>
            <a:r>
              <a:rPr lang="en-GB" sz="24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  <a:p>
            <a:pPr marL="857233" indent="-857233">
              <a:buFont typeface="Wingdings" panose="05000000000000000000" pitchFamily="2" charset="2"/>
              <a:buChar char="§"/>
            </a:pPr>
            <a:r>
              <a:rPr lang="en-GB" sz="24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44" name="Rectangle 43"/>
          <p:cNvSpPr/>
          <p:nvPr/>
        </p:nvSpPr>
        <p:spPr>
          <a:xfrm>
            <a:off x="506362" y="13771835"/>
            <a:ext cx="11081976" cy="16162602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9" name="TextBox 48"/>
          <p:cNvSpPr txBox="1"/>
          <p:nvPr/>
        </p:nvSpPr>
        <p:spPr>
          <a:xfrm>
            <a:off x="12814656" y="27303242"/>
            <a:ext cx="1045414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b="1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Contact:</a:t>
            </a:r>
          </a:p>
          <a:p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Contact details to include telephone/email address, twitter, LinkedIn </a:t>
            </a:r>
            <a:r>
              <a:rPr lang="en-GB" sz="2400" dirty="0" err="1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etc</a:t>
            </a: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etc</a:t>
            </a:r>
            <a:r>
              <a:rPr lang="en-GB" sz="2400" b="1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2194493" y="5130875"/>
            <a:ext cx="18354784" cy="10729192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TextBox 42"/>
          <p:cNvSpPr txBox="1"/>
          <p:nvPr/>
        </p:nvSpPr>
        <p:spPr>
          <a:xfrm>
            <a:off x="12547280" y="5418908"/>
            <a:ext cx="11881319" cy="76636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Top tips:</a:t>
            </a:r>
          </a:p>
          <a:p>
            <a:endParaRPr lang="en-GB" sz="3600" b="1" dirty="0">
              <a:solidFill>
                <a:srgbClr val="001B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2978" indent="-1142978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graphic elements, like boxes, to highlight each section of your poster.</a:t>
            </a:r>
          </a:p>
          <a:p>
            <a:pPr marL="1142978" indent="-1142978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space to create emphasis.</a:t>
            </a:r>
          </a:p>
          <a:p>
            <a:pPr marL="1142978" indent="-1142978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no more than 2-3 colours, and dark type on a light background.</a:t>
            </a:r>
          </a:p>
          <a:p>
            <a:pPr marL="1142978" indent="-1142978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Conclusions first, keep them short and to the point in the upper left-hand corner.</a:t>
            </a:r>
          </a:p>
          <a:p>
            <a:pPr marL="1142978" indent="-1142978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Simple graphs are effective graphs.</a:t>
            </a:r>
          </a:p>
          <a:p>
            <a:pPr marL="1142978" indent="-1142978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Make the text big enough to read.</a:t>
            </a:r>
          </a:p>
          <a:p>
            <a:pPr marL="1142978" indent="-1142978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Foundry Sterling font if you can, otherwise Arial. </a:t>
            </a:r>
          </a:p>
          <a:p>
            <a:pPr marL="1142978" indent="-1142978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ALWAYS left align the text. </a:t>
            </a:r>
          </a:p>
          <a:p>
            <a:pPr marL="1142978" indent="-1142978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Keep your headings the same size and style throughout.</a:t>
            </a:r>
          </a:p>
          <a:p>
            <a:pPr marL="1142978" indent="-1142978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Avoid chaos, keep the layout easy for the eye to follow.</a:t>
            </a:r>
          </a:p>
          <a:p>
            <a:pPr marL="1142978" indent="-1142978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Images and graphs say more than words, so keep your poster visual.</a:t>
            </a:r>
          </a:p>
          <a:p>
            <a:pPr marL="1142978" indent="-1142978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you are using a photo, avoid web images – use at least 150 dpi, but no more than 300 dpi.</a:t>
            </a:r>
          </a:p>
          <a:p>
            <a:pPr marL="1142978" indent="-1142978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Don’t forget your funder (bottom right) and other logos where necessary.</a:t>
            </a:r>
          </a:p>
          <a:p>
            <a:pPr marL="1142978" indent="-1142978">
              <a:buFont typeface="Arial" panose="020B0604020202020204" pitchFamily="34" charset="0"/>
              <a:buChar char="•"/>
            </a:pPr>
            <a:endParaRPr lang="en-GB" sz="2400" dirty="0">
              <a:solidFill>
                <a:srgbClr val="001B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2978" indent="-1142978">
              <a:buFont typeface="Arial" panose="020B0604020202020204" pitchFamily="34" charset="0"/>
              <a:buChar char="•"/>
            </a:pPr>
            <a:endParaRPr lang="en-GB" sz="3600" b="1" dirty="0">
              <a:solidFill>
                <a:srgbClr val="001B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31125344" y="5130875"/>
            <a:ext cx="11081976" cy="79928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0" name="TextBox 39"/>
          <p:cNvSpPr txBox="1"/>
          <p:nvPr/>
        </p:nvSpPr>
        <p:spPr>
          <a:xfrm>
            <a:off x="31557390" y="5418907"/>
            <a:ext cx="11341566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b="1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Suggested text sizes: (don’t go smaller than these)</a:t>
            </a:r>
          </a:p>
          <a:p>
            <a:endParaRPr lang="en-GB" sz="3600" b="1" dirty="0">
              <a:solidFill>
                <a:srgbClr val="001B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Title: 85pt</a:t>
            </a:r>
            <a:b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Authors: 36 </a:t>
            </a:r>
            <a:r>
              <a:rPr lang="en-GB" sz="2400" dirty="0" err="1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pt</a:t>
            </a:r>
            <a:endParaRPr lang="en-GB" sz="2400" dirty="0">
              <a:solidFill>
                <a:srgbClr val="001B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Sub-headings: 36pt</a:t>
            </a:r>
          </a:p>
          <a:p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Body text: 24pt</a:t>
            </a:r>
          </a:p>
          <a:p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Captions: 18pt</a:t>
            </a:r>
          </a:p>
          <a:p>
            <a:endParaRPr lang="en-GB" sz="2400" dirty="0">
              <a:solidFill>
                <a:srgbClr val="001B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12230749" y="26833022"/>
            <a:ext cx="30585534" cy="2004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aseline="-25000" dirty="0">
              <a:solidFill>
                <a:srgbClr val="001B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31125344" y="13767429"/>
            <a:ext cx="11081976" cy="12677815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3" name="Rectangle 62"/>
          <p:cNvSpPr/>
          <p:nvPr/>
        </p:nvSpPr>
        <p:spPr>
          <a:xfrm>
            <a:off x="12230749" y="16400127"/>
            <a:ext cx="18354784" cy="10045116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6778" y="27088908"/>
            <a:ext cx="4860541" cy="3240360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236" y="417421"/>
            <a:ext cx="8502666" cy="3749980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37063433" y="3168673"/>
            <a:ext cx="498937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@</a:t>
            </a:r>
            <a:r>
              <a:rPr lang="en-GB" sz="36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oxprimarycare</a:t>
            </a:r>
            <a:endParaRPr lang="en-GB" sz="36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3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www.phc.ox.ac.uk/ctu</a:t>
            </a:r>
            <a:endParaRPr lang="en-GB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06062" y="3159522"/>
            <a:ext cx="730992" cy="730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6176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</TotalTime>
  <Words>265</Words>
  <Application>Microsoft Office PowerPoint</Application>
  <PresentationFormat>Custom</PresentationFormat>
  <Paragraphs>39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FoundrySterling-Bold</vt:lpstr>
      <vt:lpstr>Wingdings</vt:lpstr>
      <vt:lpstr>Office Theme</vt:lpstr>
      <vt:lpstr>PowerPoint Presentation</vt:lpstr>
    </vt:vector>
  </TitlesOfParts>
  <Company>University of Oxford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 P Richards-Doran</dc:creator>
  <cp:lastModifiedBy>Dan Richards-Doran</cp:lastModifiedBy>
  <cp:revision>24</cp:revision>
  <dcterms:created xsi:type="dcterms:W3CDTF">2015-10-12T13:01:34Z</dcterms:created>
  <dcterms:modified xsi:type="dcterms:W3CDTF">2016-04-21T10:55:56Z</dcterms:modified>
</cp:coreProperties>
</file>