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1686" y="-102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PC_Oxford_CMYK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80" y="86725"/>
            <a:ext cx="27813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PC_Oxford_CMYK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68580"/>
            <a:ext cx="27813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PC_Oxford_CMYK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320" y="86725"/>
            <a:ext cx="27813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476504" cy="2646878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Oxford_CEB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98"/>
          <a:stretch>
            <a:fillRect/>
          </a:stretch>
        </p:blipFill>
        <p:spPr bwMode="auto">
          <a:xfrm>
            <a:off x="250170" y="90487"/>
            <a:ext cx="6826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576396" cy="264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P Richards-Doran</cp:lastModifiedBy>
  <cp:revision>59</cp:revision>
  <dcterms:created xsi:type="dcterms:W3CDTF">2014-03-20T14:30:16Z</dcterms:created>
  <dcterms:modified xsi:type="dcterms:W3CDTF">2014-09-24T16:38:27Z</dcterms:modified>
</cp:coreProperties>
</file>