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8640763" cy="6483350"/>
  <p:notesSz cx="7099300" cy="10234613"/>
  <p:defaultTextStyle>
    <a:defPPr>
      <a:defRPr lang="en-US"/>
    </a:defPPr>
    <a:lvl1pPr marL="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2100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41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62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83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60499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25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46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6798" algn="l" defTabSz="43210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14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2820" y="-954"/>
      </p:cViewPr>
      <p:guideLst>
        <p:guide orient="horz" pos="2042"/>
        <p:guide pos="27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710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735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905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0"/>
            <a:ext cx="8640763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5" name="Picture 14" descr="ox_small_cmyk_pos_rect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80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4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 userDrawn="1"/>
        </p:nvSpPr>
        <p:spPr bwMode="auto">
          <a:xfrm>
            <a:off x="-1" y="815070"/>
            <a:ext cx="8640763" cy="5668279"/>
          </a:xfrm>
          <a:prstGeom prst="rect">
            <a:avLst/>
          </a:prstGeom>
          <a:solidFill>
            <a:srgbClr val="002147"/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0" name="Picture 19" descr="ox_small_cmyk_pos_rect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80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8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x_small_cmyk_pos_rect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07" y="178883"/>
            <a:ext cx="1521068" cy="468528"/>
          </a:xfrm>
          <a:prstGeom prst="rect">
            <a:avLst/>
          </a:prstGeom>
        </p:spPr>
      </p:pic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-1" y="815070"/>
            <a:ext cx="8640763" cy="56682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80" y="120652"/>
            <a:ext cx="1798064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4321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75" indent="-324075" algn="l" defTabSz="432100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2162" indent="-270062" algn="l" defTabSz="432100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249" indent="-216050" algn="l" defTabSz="432100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349" indent="-216050" algn="l" defTabSz="432100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449" indent="-216050" algn="l" defTabSz="4321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5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7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8" indent="-216050" algn="l" defTabSz="432100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100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2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3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499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5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6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798" algn="l" defTabSz="4321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2016125"/>
            <a:ext cx="5476504" cy="2646878"/>
          </a:xfrm>
          <a:prstGeom prst="rect">
            <a:avLst/>
          </a:prstGeom>
          <a:solidFill>
            <a:srgbClr val="FFFFFF">
              <a:alpha val="25098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3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523853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2016125"/>
            <a:ext cx="5576396" cy="2646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presentation title to go here</a:t>
            </a:r>
            <a:endParaRPr 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information to go here</a:t>
            </a:r>
          </a:p>
          <a:p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to go here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1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16380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759382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60943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515907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715840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676144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03" y="1293220"/>
            <a:ext cx="574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Page title to go here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303" y="2559285"/>
            <a:ext cx="57436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this and can go across multiple lines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Bullet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point style to look like this </a:t>
            </a:r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Bullet point style to look like this and can go across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3417720855"/>
      </p:ext>
    </p:extLst>
  </p:cSld>
  <p:clrMapOvr>
    <a:masterClrMapping/>
  </p:clrMapOvr>
</p:sld>
</file>

<file path=ppt/theme/theme1.xml><?xml version="1.0" encoding="utf-8"?>
<a:theme xmlns:a="http://schemas.openxmlformats.org/drawingml/2006/main" name="Opening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pening slide alterna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x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</TotalTime>
  <Words>390</Words>
  <Application>Microsoft Office PowerPoint</Application>
  <PresentationFormat>Custom</PresentationFormat>
  <Paragraphs>52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Opening slide</vt:lpstr>
      <vt:lpstr>Opening slide alternative</vt:lpstr>
      <vt:lpstr>Text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UofO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Chinn</dc:creator>
  <cp:lastModifiedBy>Dan P Richards-Doran</cp:lastModifiedBy>
  <cp:revision>60</cp:revision>
  <dcterms:created xsi:type="dcterms:W3CDTF">2014-03-20T14:30:16Z</dcterms:created>
  <dcterms:modified xsi:type="dcterms:W3CDTF">2015-10-13T15:20:12Z</dcterms:modified>
</cp:coreProperties>
</file>