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2" r:id="rId2"/>
    <p:sldMasterId id="2147483660" r:id="rId3"/>
  </p:sldMasterIdLst>
  <p:sldIdLst>
    <p:sldId id="256" r:id="rId4"/>
    <p:sldId id="257" r:id="rId5"/>
    <p:sldId id="258" r:id="rId6"/>
  </p:sldIdLst>
  <p:sldSz cx="8640763" cy="6483350"/>
  <p:notesSz cx="6858000" cy="9144000"/>
  <p:defaultTextStyle>
    <a:defPPr>
      <a:defRPr lang="en-US"/>
    </a:defPPr>
    <a:lvl1pPr marL="0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432100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864199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296299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1728399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2160499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2592598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3024698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3456798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147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124" d="100"/>
          <a:sy n="124" d="100"/>
        </p:scale>
        <p:origin x="-1536" y="-72"/>
      </p:cViewPr>
      <p:guideLst>
        <p:guide orient="horz" pos="2042"/>
        <p:guide pos="272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10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3710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47352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632303" y="271248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 userDrawn="1"/>
        </p:nvSpPr>
        <p:spPr>
          <a:xfrm>
            <a:off x="632303" y="1537313"/>
            <a:ext cx="5743658" cy="4378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lines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4905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>
            <a:spLocks noChangeArrowheads="1"/>
          </p:cNvSpPr>
          <p:nvPr userDrawn="1"/>
        </p:nvSpPr>
        <p:spPr bwMode="auto">
          <a:xfrm>
            <a:off x="-1" y="815070"/>
            <a:ext cx="8640763" cy="5668279"/>
          </a:xfrm>
          <a:prstGeom prst="rect">
            <a:avLst/>
          </a:prstGeom>
          <a:solidFill>
            <a:srgbClr val="002147"/>
          </a:solidFill>
          <a:ln>
            <a:noFill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5" name="Picture 14" descr="ox_small_cmyk_pos_rect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107" y="178883"/>
            <a:ext cx="1521068" cy="46852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580" y="120652"/>
            <a:ext cx="1798064" cy="584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942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432100" rtl="0" eaLnBrk="1" latinLnBrk="0" hangingPunct="1">
        <a:spcBef>
          <a:spcPct val="0"/>
        </a:spcBef>
        <a:buNone/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4075" indent="-324075" algn="l" defTabSz="432100" rtl="0" eaLnBrk="1" latinLnBrk="0" hangingPunct="1">
        <a:spcBef>
          <a:spcPct val="20000"/>
        </a:spcBef>
        <a:buFont typeface="Arial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02162" indent="-270062" algn="l" defTabSz="432100" rtl="0" eaLnBrk="1" latinLnBrk="0" hangingPunct="1">
        <a:spcBef>
          <a:spcPct val="20000"/>
        </a:spcBef>
        <a:buFont typeface="Arial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80249" indent="-216050" algn="l" defTabSz="432100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12349" indent="-216050" algn="l" defTabSz="432100" rtl="0" eaLnBrk="1" latinLnBrk="0" hangingPunct="1">
        <a:spcBef>
          <a:spcPct val="20000"/>
        </a:spcBef>
        <a:buFont typeface="Arial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44449" indent="-216050" algn="l" defTabSz="432100" rtl="0" eaLnBrk="1" latinLnBrk="0" hangingPunct="1">
        <a:spcBef>
          <a:spcPct val="20000"/>
        </a:spcBef>
        <a:buFont typeface="Arial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765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086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407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728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210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41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62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83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04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25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246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567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 userDrawn="1"/>
        </p:nvSpPr>
        <p:spPr bwMode="auto">
          <a:xfrm>
            <a:off x="-1" y="815070"/>
            <a:ext cx="8640763" cy="5668279"/>
          </a:xfrm>
          <a:prstGeom prst="rect">
            <a:avLst/>
          </a:prstGeom>
          <a:solidFill>
            <a:srgbClr val="002147"/>
          </a:solidFill>
          <a:ln>
            <a:noFill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20" name="Picture 19" descr="ox_small_cmyk_pos_rect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107" y="178883"/>
            <a:ext cx="1521068" cy="46852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580" y="120652"/>
            <a:ext cx="1798064" cy="584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086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ctr" defTabSz="432100" rtl="0" eaLnBrk="1" latinLnBrk="0" hangingPunct="1">
        <a:spcBef>
          <a:spcPct val="0"/>
        </a:spcBef>
        <a:buNone/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4075" indent="-324075" algn="l" defTabSz="432100" rtl="0" eaLnBrk="1" latinLnBrk="0" hangingPunct="1">
        <a:spcBef>
          <a:spcPct val="20000"/>
        </a:spcBef>
        <a:buFont typeface="Arial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02162" indent="-270062" algn="l" defTabSz="432100" rtl="0" eaLnBrk="1" latinLnBrk="0" hangingPunct="1">
        <a:spcBef>
          <a:spcPct val="20000"/>
        </a:spcBef>
        <a:buFont typeface="Arial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80249" indent="-216050" algn="l" defTabSz="432100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12349" indent="-216050" algn="l" defTabSz="432100" rtl="0" eaLnBrk="1" latinLnBrk="0" hangingPunct="1">
        <a:spcBef>
          <a:spcPct val="20000"/>
        </a:spcBef>
        <a:buFont typeface="Arial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44449" indent="-216050" algn="l" defTabSz="432100" rtl="0" eaLnBrk="1" latinLnBrk="0" hangingPunct="1">
        <a:spcBef>
          <a:spcPct val="20000"/>
        </a:spcBef>
        <a:buFont typeface="Arial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765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086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407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728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210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41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62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83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04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25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246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567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>
            <a:spLocks noChangeArrowheads="1"/>
          </p:cNvSpPr>
          <p:nvPr userDrawn="1"/>
        </p:nvSpPr>
        <p:spPr bwMode="auto">
          <a:xfrm>
            <a:off x="0" y="0"/>
            <a:ext cx="8640763" cy="59320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41" y="6044377"/>
            <a:ext cx="2312893" cy="352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34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432100" rtl="0" eaLnBrk="1" latinLnBrk="0" hangingPunct="1">
        <a:spcBef>
          <a:spcPct val="0"/>
        </a:spcBef>
        <a:buNone/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4075" indent="-324075" algn="l" defTabSz="432100" rtl="0" eaLnBrk="1" latinLnBrk="0" hangingPunct="1">
        <a:spcBef>
          <a:spcPct val="20000"/>
        </a:spcBef>
        <a:buFont typeface="Arial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02162" indent="-270062" algn="l" defTabSz="432100" rtl="0" eaLnBrk="1" latinLnBrk="0" hangingPunct="1">
        <a:spcBef>
          <a:spcPct val="20000"/>
        </a:spcBef>
        <a:buFont typeface="Arial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80249" indent="-216050" algn="l" defTabSz="432100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12349" indent="-216050" algn="l" defTabSz="432100" rtl="0" eaLnBrk="1" latinLnBrk="0" hangingPunct="1">
        <a:spcBef>
          <a:spcPct val="20000"/>
        </a:spcBef>
        <a:buFont typeface="Arial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44449" indent="-216050" algn="l" defTabSz="432100" rtl="0" eaLnBrk="1" latinLnBrk="0" hangingPunct="1">
        <a:spcBef>
          <a:spcPct val="20000"/>
        </a:spcBef>
        <a:buFont typeface="Arial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765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086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407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728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210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41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62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83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04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25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246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567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2016125"/>
            <a:ext cx="5476504" cy="2646878"/>
          </a:xfrm>
          <a:prstGeom prst="rect">
            <a:avLst/>
          </a:prstGeom>
          <a:solidFill>
            <a:srgbClr val="FFFFFF">
              <a:alpha val="25098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Slide presentation title to go here</a:t>
            </a:r>
            <a:endParaRPr lang="en-US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Secondary information to go here</a:t>
            </a:r>
          </a:p>
          <a:p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 to go here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331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2016125"/>
            <a:ext cx="5576396" cy="26468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Slide presentation title to go here</a:t>
            </a:r>
            <a:endParaRPr lang="en-US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Secondary information to go here</a:t>
            </a:r>
          </a:p>
          <a:p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 to go here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611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271248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1537313"/>
            <a:ext cx="5743658" cy="4378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lines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3808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pening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pening slide alternativ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xt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1355</TotalTime>
  <Words>88</Words>
  <Application>Microsoft Office PowerPoint</Application>
  <PresentationFormat>Custom</PresentationFormat>
  <Paragraphs>18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Opening slide</vt:lpstr>
      <vt:lpstr>Opening slide alternative</vt:lpstr>
      <vt:lpstr>Text slide</vt:lpstr>
      <vt:lpstr>PowerPoint Presentation</vt:lpstr>
      <vt:lpstr>PowerPoint Presentation</vt:lpstr>
      <vt:lpstr>PowerPoint Presentation</vt:lpstr>
    </vt:vector>
  </TitlesOfParts>
  <Company>UofO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Paul Chinn</dc:creator>
  <cp:lastModifiedBy>Dan P Richards-Doran</cp:lastModifiedBy>
  <cp:revision>59</cp:revision>
  <dcterms:created xsi:type="dcterms:W3CDTF">2014-03-20T14:30:16Z</dcterms:created>
  <dcterms:modified xsi:type="dcterms:W3CDTF">2014-11-18T09:05:48Z</dcterms:modified>
</cp:coreProperties>
</file>