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82" r:id="rId6"/>
    <p:sldId id="278" r:id="rId7"/>
    <p:sldId id="279" r:id="rId8"/>
    <p:sldId id="280" r:id="rId9"/>
    <p:sldId id="270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72F6080C-A7D6-40DD-8B9A-985080C9F2C0}"/>
    <pc:docChg chg="undo custSel addSld delSld modSld modMainMaster">
      <pc:chgData name="Hayley Mills" userId="0889dede-832e-4a93-9252-bb98fc29655c" providerId="ADAL" clId="{72F6080C-A7D6-40DD-8B9A-985080C9F2C0}" dt="2026-02-26T13:36:50.949" v="450" actId="2696"/>
      <pc:docMkLst>
        <pc:docMk/>
      </pc:docMkLst>
      <pc:sldChg chg="addSp delSp modSp mod">
        <pc:chgData name="Hayley Mills" userId="0889dede-832e-4a93-9252-bb98fc29655c" providerId="ADAL" clId="{72F6080C-A7D6-40DD-8B9A-985080C9F2C0}" dt="2026-02-24T12:12:52.914" v="55"/>
        <pc:sldMkLst>
          <pc:docMk/>
          <pc:sldMk cId="341541699" sldId="257"/>
        </pc:sldMkLst>
        <pc:picChg chg="add del mod ord">
          <ac:chgData name="Hayley Mills" userId="0889dede-832e-4a93-9252-bb98fc29655c" providerId="ADAL" clId="{72F6080C-A7D6-40DD-8B9A-985080C9F2C0}" dt="2026-02-24T12:12:52.914" v="55"/>
          <ac:picMkLst>
            <pc:docMk/>
            <pc:sldMk cId="341541699" sldId="257"/>
            <ac:picMk id="4" creationId="{5B9786E2-5EFB-4CC6-AE39-CE015C9B68A8}"/>
          </ac:picMkLst>
        </pc:picChg>
      </pc:sldChg>
      <pc:sldChg chg="delSp del">
        <pc:chgData name="Hayley Mills" userId="0889dede-832e-4a93-9252-bb98fc29655c" providerId="ADAL" clId="{72F6080C-A7D6-40DD-8B9A-985080C9F2C0}" dt="2026-02-24T12:10:31.920" v="37" actId="47"/>
        <pc:sldMkLst>
          <pc:docMk/>
          <pc:sldMk cId="3403444711" sldId="274"/>
        </pc:sldMkLst>
        <pc:picChg chg="del">
          <ac:chgData name="Hayley Mills" userId="0889dede-832e-4a93-9252-bb98fc29655c" providerId="ADAL" clId="{72F6080C-A7D6-40DD-8B9A-985080C9F2C0}" dt="2026-02-24T12:10:28.482" v="36" actId="478"/>
          <ac:picMkLst>
            <pc:docMk/>
            <pc:sldMk cId="3403444711" sldId="274"/>
            <ac:picMk id="1028" creationId="{0205A4D2-38B4-F85C-55DC-88C2034C4AFF}"/>
          </ac:picMkLst>
        </pc:picChg>
      </pc:sldChg>
      <pc:sldChg chg="addSp delSp modSp del mod">
        <pc:chgData name="Hayley Mills" userId="0889dede-832e-4a93-9252-bb98fc29655c" providerId="ADAL" clId="{72F6080C-A7D6-40DD-8B9A-985080C9F2C0}" dt="2026-02-24T12:28:23.158" v="88" actId="47"/>
        <pc:sldMkLst>
          <pc:docMk/>
          <pc:sldMk cId="304668636" sldId="275"/>
        </pc:sldMkLst>
        <pc:spChg chg="mod">
          <ac:chgData name="Hayley Mills" userId="0889dede-832e-4a93-9252-bb98fc29655c" providerId="ADAL" clId="{72F6080C-A7D6-40DD-8B9A-985080C9F2C0}" dt="2026-02-24T12:14:31" v="61" actId="208"/>
          <ac:spMkLst>
            <pc:docMk/>
            <pc:sldMk cId="304668636" sldId="275"/>
            <ac:spMk id="5" creationId="{642CC3EA-2320-69F0-CCF4-13AB2028F5A3}"/>
          </ac:spMkLst>
        </pc:spChg>
        <pc:picChg chg="add del">
          <ac:chgData name="Hayley Mills" userId="0889dede-832e-4a93-9252-bb98fc29655c" providerId="ADAL" clId="{72F6080C-A7D6-40DD-8B9A-985080C9F2C0}" dt="2026-02-24T12:15:14.836" v="63" actId="478"/>
          <ac:picMkLst>
            <pc:docMk/>
            <pc:sldMk cId="304668636" sldId="275"/>
            <ac:picMk id="4" creationId="{DDB3A3C4-BA5B-036B-9FDF-64409E9DD685}"/>
          </ac:picMkLst>
        </pc:picChg>
      </pc:sldChg>
      <pc:sldChg chg="addSp delSp del">
        <pc:chgData name="Hayley Mills" userId="0889dede-832e-4a93-9252-bb98fc29655c" providerId="ADAL" clId="{72F6080C-A7D6-40DD-8B9A-985080C9F2C0}" dt="2026-02-24T12:10:31.920" v="37" actId="47"/>
        <pc:sldMkLst>
          <pc:docMk/>
          <pc:sldMk cId="2682460914" sldId="276"/>
        </pc:sldMkLst>
        <pc:picChg chg="add del">
          <ac:chgData name="Hayley Mills" userId="0889dede-832e-4a93-9252-bb98fc29655c" providerId="ADAL" clId="{72F6080C-A7D6-40DD-8B9A-985080C9F2C0}" dt="2026-02-24T12:08:12.502" v="14" actId="478"/>
          <ac:picMkLst>
            <pc:docMk/>
            <pc:sldMk cId="2682460914" sldId="276"/>
            <ac:picMk id="1028" creationId="{0205A4D2-38B4-F85C-55DC-88C2034C4AFF}"/>
          </ac:picMkLst>
        </pc:picChg>
      </pc:sldChg>
      <pc:sldChg chg="del">
        <pc:chgData name="Hayley Mills" userId="0889dede-832e-4a93-9252-bb98fc29655c" providerId="ADAL" clId="{72F6080C-A7D6-40DD-8B9A-985080C9F2C0}" dt="2026-02-24T12:51:07.624" v="200" actId="47"/>
        <pc:sldMkLst>
          <pc:docMk/>
          <pc:sldMk cId="1537470600" sldId="277"/>
        </pc:sldMkLst>
      </pc:sldChg>
      <pc:sldChg chg="addSp delSp modSp new mod">
        <pc:chgData name="Hayley Mills" userId="0889dede-832e-4a93-9252-bb98fc29655c" providerId="ADAL" clId="{72F6080C-A7D6-40DD-8B9A-985080C9F2C0}" dt="2026-02-24T12:38:16.469" v="100" actId="403"/>
        <pc:sldMkLst>
          <pc:docMk/>
          <pc:sldMk cId="969860620" sldId="278"/>
        </pc:sldMkLst>
        <pc:spChg chg="add mod">
          <ac:chgData name="Hayley Mills" userId="0889dede-832e-4a93-9252-bb98fc29655c" providerId="ADAL" clId="{72F6080C-A7D6-40DD-8B9A-985080C9F2C0}" dt="2026-02-24T12:09:21.639" v="23"/>
          <ac:spMkLst>
            <pc:docMk/>
            <pc:sldMk cId="969860620" sldId="278"/>
            <ac:spMk id="3" creationId="{52495317-CD67-4498-8BD4-2E5D7B7A5035}"/>
          </ac:spMkLst>
        </pc:spChg>
        <pc:spChg chg="add mod">
          <ac:chgData name="Hayley Mills" userId="0889dede-832e-4a93-9252-bb98fc29655c" providerId="ADAL" clId="{72F6080C-A7D6-40DD-8B9A-985080C9F2C0}" dt="2026-02-24T12:09:21.639" v="23"/>
          <ac:spMkLst>
            <pc:docMk/>
            <pc:sldMk cId="969860620" sldId="278"/>
            <ac:spMk id="4" creationId="{A316F9F6-2367-4DB8-93AF-8B346657C5A7}"/>
          </ac:spMkLst>
        </pc:spChg>
        <pc:spChg chg="add mod">
          <ac:chgData name="Hayley Mills" userId="0889dede-832e-4a93-9252-bb98fc29655c" providerId="ADAL" clId="{72F6080C-A7D6-40DD-8B9A-985080C9F2C0}" dt="2026-02-24T12:38:16.469" v="100" actId="403"/>
          <ac:spMkLst>
            <pc:docMk/>
            <pc:sldMk cId="969860620" sldId="278"/>
            <ac:spMk id="6" creationId="{8350439E-4222-4AF6-9F4C-9AEF866766D3}"/>
          </ac:spMkLst>
        </pc:spChg>
        <pc:spChg chg="add del mod">
          <ac:chgData name="Hayley Mills" userId="0889dede-832e-4a93-9252-bb98fc29655c" providerId="ADAL" clId="{72F6080C-A7D6-40DD-8B9A-985080C9F2C0}" dt="2026-02-24T12:09:53.986" v="30"/>
          <ac:spMkLst>
            <pc:docMk/>
            <pc:sldMk cId="969860620" sldId="278"/>
            <ac:spMk id="7" creationId="{7644F574-BADA-4B1F-8570-86CC8CFF6E14}"/>
          </ac:spMkLst>
        </pc:spChg>
        <pc:picChg chg="add del mod">
          <ac:chgData name="Hayley Mills" userId="0889dede-832e-4a93-9252-bb98fc29655c" providerId="ADAL" clId="{72F6080C-A7D6-40DD-8B9A-985080C9F2C0}" dt="2026-02-24T12:17:22.562" v="75" actId="478"/>
          <ac:picMkLst>
            <pc:docMk/>
            <pc:sldMk cId="969860620" sldId="278"/>
            <ac:picMk id="5" creationId="{DF2E09BB-2BEA-43B5-9827-DA1216067935}"/>
          </ac:picMkLst>
        </pc:picChg>
      </pc:sldChg>
      <pc:sldChg chg="new del">
        <pc:chgData name="Hayley Mills" userId="0889dede-832e-4a93-9252-bb98fc29655c" providerId="ADAL" clId="{72F6080C-A7D6-40DD-8B9A-985080C9F2C0}" dt="2026-02-24T12:08:16.353" v="15" actId="47"/>
        <pc:sldMkLst>
          <pc:docMk/>
          <pc:sldMk cId="2548440750" sldId="278"/>
        </pc:sldMkLst>
      </pc:sldChg>
      <pc:sldChg chg="addSp delSp modSp add mod">
        <pc:chgData name="Hayley Mills" userId="0889dede-832e-4a93-9252-bb98fc29655c" providerId="ADAL" clId="{72F6080C-A7D6-40DD-8B9A-985080C9F2C0}" dt="2026-02-24T12:38:26.091" v="102"/>
        <pc:sldMkLst>
          <pc:docMk/>
          <pc:sldMk cId="3646919716" sldId="279"/>
        </pc:sldMkLst>
        <pc:spChg chg="del">
          <ac:chgData name="Hayley Mills" userId="0889dede-832e-4a93-9252-bb98fc29655c" providerId="ADAL" clId="{72F6080C-A7D6-40DD-8B9A-985080C9F2C0}" dt="2026-02-24T12:10:07.315" v="34" actId="478"/>
          <ac:spMkLst>
            <pc:docMk/>
            <pc:sldMk cId="3646919716" sldId="279"/>
            <ac:spMk id="4" creationId="{A316F9F6-2367-4DB8-93AF-8B346657C5A7}"/>
          </ac:spMkLst>
        </pc:spChg>
        <pc:spChg chg="add del mod">
          <ac:chgData name="Hayley Mills" userId="0889dede-832e-4a93-9252-bb98fc29655c" providerId="ADAL" clId="{72F6080C-A7D6-40DD-8B9A-985080C9F2C0}" dt="2026-02-24T12:38:24.788" v="101" actId="478"/>
          <ac:spMkLst>
            <pc:docMk/>
            <pc:sldMk cId="3646919716" sldId="279"/>
            <ac:spMk id="6" creationId="{8350439E-4222-4AF6-9F4C-9AEF866766D3}"/>
          </ac:spMkLst>
        </pc:spChg>
        <pc:spChg chg="add mod">
          <ac:chgData name="Hayley Mills" userId="0889dede-832e-4a93-9252-bb98fc29655c" providerId="ADAL" clId="{72F6080C-A7D6-40DD-8B9A-985080C9F2C0}" dt="2026-02-24T12:10:19.578" v="35"/>
          <ac:spMkLst>
            <pc:docMk/>
            <pc:sldMk cId="3646919716" sldId="279"/>
            <ac:spMk id="7" creationId="{CA18523A-C4A3-45F3-9A1B-CCCC7C11AA7B}"/>
          </ac:spMkLst>
        </pc:spChg>
        <pc:spChg chg="add mod">
          <ac:chgData name="Hayley Mills" userId="0889dede-832e-4a93-9252-bb98fc29655c" providerId="ADAL" clId="{72F6080C-A7D6-40DD-8B9A-985080C9F2C0}" dt="2026-02-24T12:10:19.578" v="35"/>
          <ac:spMkLst>
            <pc:docMk/>
            <pc:sldMk cId="3646919716" sldId="279"/>
            <ac:spMk id="8" creationId="{1282445F-41B7-4C20-844D-6B731EBDEC13}"/>
          </ac:spMkLst>
        </pc:spChg>
        <pc:spChg chg="add mod">
          <ac:chgData name="Hayley Mills" userId="0889dede-832e-4a93-9252-bb98fc29655c" providerId="ADAL" clId="{72F6080C-A7D6-40DD-8B9A-985080C9F2C0}" dt="2026-02-24T12:38:26.091" v="102"/>
          <ac:spMkLst>
            <pc:docMk/>
            <pc:sldMk cId="3646919716" sldId="279"/>
            <ac:spMk id="9" creationId="{1D55942E-84D1-49F9-ABBB-783DF04FAFF3}"/>
          </ac:spMkLst>
        </pc:spChg>
        <pc:picChg chg="add del">
          <ac:chgData name="Hayley Mills" userId="0889dede-832e-4a93-9252-bb98fc29655c" providerId="ADAL" clId="{72F6080C-A7D6-40DD-8B9A-985080C9F2C0}" dt="2026-02-24T12:17:13.154" v="73" actId="478"/>
          <ac:picMkLst>
            <pc:docMk/>
            <pc:sldMk cId="3646919716" sldId="279"/>
            <ac:picMk id="5" creationId="{DF2E09BB-2BEA-43B5-9827-DA1216067935}"/>
          </ac:picMkLst>
        </pc:picChg>
      </pc:sldChg>
      <pc:sldChg chg="addSp delSp modSp new mod">
        <pc:chgData name="Hayley Mills" userId="0889dede-832e-4a93-9252-bb98fc29655c" providerId="ADAL" clId="{72F6080C-A7D6-40DD-8B9A-985080C9F2C0}" dt="2026-02-24T12:38:36.212" v="105" actId="113"/>
        <pc:sldMkLst>
          <pc:docMk/>
          <pc:sldMk cId="3664852689" sldId="280"/>
        </pc:sldMkLst>
        <pc:spChg chg="mod">
          <ac:chgData name="Hayley Mills" userId="0889dede-832e-4a93-9252-bb98fc29655c" providerId="ADAL" clId="{72F6080C-A7D6-40DD-8B9A-985080C9F2C0}" dt="2026-02-24T12:28:12.587" v="85" actId="1076"/>
          <ac:spMkLst>
            <pc:docMk/>
            <pc:sldMk cId="3664852689" sldId="280"/>
            <ac:spMk id="2" creationId="{D8F7D42B-2661-4ED6-A787-ED9FCD78B8AA}"/>
          </ac:spMkLst>
        </pc:spChg>
        <pc:spChg chg="del">
          <ac:chgData name="Hayley Mills" userId="0889dede-832e-4a93-9252-bb98fc29655c" providerId="ADAL" clId="{72F6080C-A7D6-40DD-8B9A-985080C9F2C0}" dt="2026-02-24T12:27:51.504" v="81" actId="478"/>
          <ac:spMkLst>
            <pc:docMk/>
            <pc:sldMk cId="3664852689" sldId="280"/>
            <ac:spMk id="3" creationId="{EEF2E015-36B8-4F7D-911A-6273FA089F8F}"/>
          </ac:spMkLst>
        </pc:spChg>
        <pc:spChg chg="add mod">
          <ac:chgData name="Hayley Mills" userId="0889dede-832e-4a93-9252-bb98fc29655c" providerId="ADAL" clId="{72F6080C-A7D6-40DD-8B9A-985080C9F2C0}" dt="2026-02-24T12:27:52.666" v="82"/>
          <ac:spMkLst>
            <pc:docMk/>
            <pc:sldMk cId="3664852689" sldId="280"/>
            <ac:spMk id="5" creationId="{3DCA5A63-AC63-4AD3-8E32-D7C8F97746F7}"/>
          </ac:spMkLst>
        </pc:spChg>
        <pc:spChg chg="add mod">
          <ac:chgData name="Hayley Mills" userId="0889dede-832e-4a93-9252-bb98fc29655c" providerId="ADAL" clId="{72F6080C-A7D6-40DD-8B9A-985080C9F2C0}" dt="2026-02-24T12:38:36.212" v="105" actId="113"/>
          <ac:spMkLst>
            <pc:docMk/>
            <pc:sldMk cId="3664852689" sldId="280"/>
            <ac:spMk id="6" creationId="{50647ED3-C919-44DC-A5AA-D2AD864BB5D4}"/>
          </ac:spMkLst>
        </pc:spChg>
        <pc:picChg chg="add mod">
          <ac:chgData name="Hayley Mills" userId="0889dede-832e-4a93-9252-bb98fc29655c" providerId="ADAL" clId="{72F6080C-A7D6-40DD-8B9A-985080C9F2C0}" dt="2026-02-24T12:28:17.987" v="87" actId="14100"/>
          <ac:picMkLst>
            <pc:docMk/>
            <pc:sldMk cId="3664852689" sldId="280"/>
            <ac:picMk id="4" creationId="{EEA035EB-C3CE-4EEA-9E7E-4D97812D152A}"/>
          </ac:picMkLst>
        </pc:picChg>
      </pc:sldChg>
      <pc:sldChg chg="add del">
        <pc:chgData name="Hayley Mills" userId="0889dede-832e-4a93-9252-bb98fc29655c" providerId="ADAL" clId="{72F6080C-A7D6-40DD-8B9A-985080C9F2C0}" dt="2026-02-24T12:51:06.599" v="199" actId="47"/>
        <pc:sldMkLst>
          <pc:docMk/>
          <pc:sldMk cId="512641900" sldId="281"/>
        </pc:sldMkLst>
      </pc:sldChg>
      <pc:sldChg chg="addSp modSp new">
        <pc:chgData name="Hayley Mills" userId="0889dede-832e-4a93-9252-bb98fc29655c" providerId="ADAL" clId="{72F6080C-A7D6-40DD-8B9A-985080C9F2C0}" dt="2026-02-24T12:51:02.044" v="198"/>
        <pc:sldMkLst>
          <pc:docMk/>
          <pc:sldMk cId="895672011" sldId="282"/>
        </pc:sldMkLst>
        <pc:spChg chg="add mod">
          <ac:chgData name="Hayley Mills" userId="0889dede-832e-4a93-9252-bb98fc29655c" providerId="ADAL" clId="{72F6080C-A7D6-40DD-8B9A-985080C9F2C0}" dt="2026-02-24T12:51:02.044" v="198"/>
          <ac:spMkLst>
            <pc:docMk/>
            <pc:sldMk cId="895672011" sldId="282"/>
            <ac:spMk id="2" creationId="{F18499F3-E868-4920-908C-E096F9F4323C}"/>
          </ac:spMkLst>
        </pc:spChg>
      </pc:sldChg>
      <pc:sldMasterChg chg="addSldLayout delSldLayout modSldLayout">
        <pc:chgData name="Hayley Mills" userId="0889dede-832e-4a93-9252-bb98fc29655c" providerId="ADAL" clId="{72F6080C-A7D6-40DD-8B9A-985080C9F2C0}" dt="2026-02-26T13:36:50.949" v="450" actId="2696"/>
        <pc:sldMasterMkLst>
          <pc:docMk/>
          <pc:sldMasterMk cId="1777971478" sldId="2147483648"/>
        </pc:sldMasterMkLst>
        <pc:sldLayoutChg chg="del">
          <pc:chgData name="Hayley Mills" userId="0889dede-832e-4a93-9252-bb98fc29655c" providerId="ADAL" clId="{72F6080C-A7D6-40DD-8B9A-985080C9F2C0}" dt="2026-02-26T13:36:44.340" v="440" actId="2696"/>
          <pc:sldLayoutMkLst>
            <pc:docMk/>
            <pc:sldMasterMk cId="1777971478" sldId="2147483648"/>
            <pc:sldLayoutMk cId="1643025230" sldId="2147483649"/>
          </pc:sldLayoutMkLst>
        </pc:sldLayoutChg>
        <pc:sldLayoutChg chg="del">
          <pc:chgData name="Hayley Mills" userId="0889dede-832e-4a93-9252-bb98fc29655c" providerId="ADAL" clId="{72F6080C-A7D6-40DD-8B9A-985080C9F2C0}" dt="2026-02-26T13:36:45.045" v="441" actId="2696"/>
          <pc:sldLayoutMkLst>
            <pc:docMk/>
            <pc:sldMasterMk cId="1777971478" sldId="2147483648"/>
            <pc:sldLayoutMk cId="2904233204" sldId="2147483650"/>
          </pc:sldLayoutMkLst>
        </pc:sldLayoutChg>
        <pc:sldLayoutChg chg="del">
          <pc:chgData name="Hayley Mills" userId="0889dede-832e-4a93-9252-bb98fc29655c" providerId="ADAL" clId="{72F6080C-A7D6-40DD-8B9A-985080C9F2C0}" dt="2026-02-26T13:36:45.655" v="442" actId="2696"/>
          <pc:sldLayoutMkLst>
            <pc:docMk/>
            <pc:sldMasterMk cId="1777971478" sldId="2147483648"/>
            <pc:sldLayoutMk cId="2109160782" sldId="2147483651"/>
          </pc:sldLayoutMkLst>
        </pc:sldLayoutChg>
        <pc:sldLayoutChg chg="del">
          <pc:chgData name="Hayley Mills" userId="0889dede-832e-4a93-9252-bb98fc29655c" providerId="ADAL" clId="{72F6080C-A7D6-40DD-8B9A-985080C9F2C0}" dt="2026-02-26T13:36:46.243" v="443" actId="2696"/>
          <pc:sldLayoutMkLst>
            <pc:docMk/>
            <pc:sldMasterMk cId="1777971478" sldId="2147483648"/>
            <pc:sldLayoutMk cId="2828212794" sldId="2147483652"/>
          </pc:sldLayoutMkLst>
        </pc:sldLayoutChg>
        <pc:sldLayoutChg chg="del">
          <pc:chgData name="Hayley Mills" userId="0889dede-832e-4a93-9252-bb98fc29655c" providerId="ADAL" clId="{72F6080C-A7D6-40DD-8B9A-985080C9F2C0}" dt="2026-02-26T13:36:46.924" v="444" actId="2696"/>
          <pc:sldLayoutMkLst>
            <pc:docMk/>
            <pc:sldMasterMk cId="1777971478" sldId="2147483648"/>
            <pc:sldLayoutMk cId="1924765786" sldId="2147483653"/>
          </pc:sldLayoutMkLst>
        </pc:sldLayoutChg>
        <pc:sldLayoutChg chg="del">
          <pc:chgData name="Hayley Mills" userId="0889dede-832e-4a93-9252-bb98fc29655c" providerId="ADAL" clId="{72F6080C-A7D6-40DD-8B9A-985080C9F2C0}" dt="2026-02-26T13:36:47.844" v="445" actId="2696"/>
          <pc:sldLayoutMkLst>
            <pc:docMk/>
            <pc:sldMasterMk cId="1777971478" sldId="2147483648"/>
            <pc:sldLayoutMk cId="3191905335" sldId="2147483654"/>
          </pc:sldLayoutMkLst>
        </pc:sldLayoutChg>
        <pc:sldLayoutChg chg="del">
          <pc:chgData name="Hayley Mills" userId="0889dede-832e-4a93-9252-bb98fc29655c" providerId="ADAL" clId="{72F6080C-A7D6-40DD-8B9A-985080C9F2C0}" dt="2026-02-26T13:36:48.548" v="446" actId="2696"/>
          <pc:sldLayoutMkLst>
            <pc:docMk/>
            <pc:sldMasterMk cId="1777971478" sldId="2147483648"/>
            <pc:sldLayoutMk cId="3895472987" sldId="2147483655"/>
          </pc:sldLayoutMkLst>
        </pc:sldLayoutChg>
        <pc:sldLayoutChg chg="del">
          <pc:chgData name="Hayley Mills" userId="0889dede-832e-4a93-9252-bb98fc29655c" providerId="ADAL" clId="{72F6080C-A7D6-40DD-8B9A-985080C9F2C0}" dt="2026-02-26T13:36:49.172" v="447" actId="2696"/>
          <pc:sldLayoutMkLst>
            <pc:docMk/>
            <pc:sldMasterMk cId="1777971478" sldId="2147483648"/>
            <pc:sldLayoutMk cId="1848150190" sldId="2147483656"/>
          </pc:sldLayoutMkLst>
        </pc:sldLayoutChg>
        <pc:sldLayoutChg chg="del">
          <pc:chgData name="Hayley Mills" userId="0889dede-832e-4a93-9252-bb98fc29655c" providerId="ADAL" clId="{72F6080C-A7D6-40DD-8B9A-985080C9F2C0}" dt="2026-02-26T13:36:49.718" v="448" actId="2696"/>
          <pc:sldLayoutMkLst>
            <pc:docMk/>
            <pc:sldMasterMk cId="1777971478" sldId="2147483648"/>
            <pc:sldLayoutMk cId="1877505661" sldId="2147483657"/>
          </pc:sldLayoutMkLst>
        </pc:sldLayoutChg>
        <pc:sldLayoutChg chg="del">
          <pc:chgData name="Hayley Mills" userId="0889dede-832e-4a93-9252-bb98fc29655c" providerId="ADAL" clId="{72F6080C-A7D6-40DD-8B9A-985080C9F2C0}" dt="2026-02-26T13:36:50.230" v="449" actId="2696"/>
          <pc:sldLayoutMkLst>
            <pc:docMk/>
            <pc:sldMasterMk cId="1777971478" sldId="2147483648"/>
            <pc:sldLayoutMk cId="408067493" sldId="2147483658"/>
          </pc:sldLayoutMkLst>
        </pc:sldLayoutChg>
        <pc:sldLayoutChg chg="del">
          <pc:chgData name="Hayley Mills" userId="0889dede-832e-4a93-9252-bb98fc29655c" providerId="ADAL" clId="{72F6080C-A7D6-40DD-8B9A-985080C9F2C0}" dt="2026-02-26T13:36:50.949" v="450" actId="2696"/>
          <pc:sldLayoutMkLst>
            <pc:docMk/>
            <pc:sldMasterMk cId="1777971478" sldId="2147483648"/>
            <pc:sldLayoutMk cId="2775058051" sldId="2147483659"/>
          </pc:sldLayoutMkLst>
        </pc:sldLayoutChg>
        <pc:sldLayoutChg chg="addSp delSp modSp mod">
          <pc:chgData name="Hayley Mills" userId="0889dede-832e-4a93-9252-bb98fc29655c" providerId="ADAL" clId="{72F6080C-A7D6-40DD-8B9A-985080C9F2C0}" dt="2026-02-26T08:24:46.617" v="439" actId="207"/>
          <pc:sldLayoutMkLst>
            <pc:docMk/>
            <pc:sldMasterMk cId="1777971478" sldId="2147483648"/>
            <pc:sldLayoutMk cId="3978728119" sldId="2147483660"/>
          </pc:sldLayoutMkLst>
          <pc:spChg chg="mod">
            <ac:chgData name="Hayley Mills" userId="0889dede-832e-4a93-9252-bb98fc29655c" providerId="ADAL" clId="{72F6080C-A7D6-40DD-8B9A-985080C9F2C0}" dt="2026-02-26T08:24:46.617" v="439" actId="207"/>
            <ac:spMkLst>
              <pc:docMk/>
              <pc:sldMasterMk cId="1777971478" sldId="2147483648"/>
              <pc:sldLayoutMk cId="3978728119" sldId="2147483660"/>
              <ac:spMk id="7" creationId="{E40E2233-016A-4920-9B1C-493AF7962CB7}"/>
            </ac:spMkLst>
          </pc:spChg>
          <pc:spChg chg="mod">
            <ac:chgData name="Hayley Mills" userId="0889dede-832e-4a93-9252-bb98fc29655c" providerId="ADAL" clId="{72F6080C-A7D6-40DD-8B9A-985080C9F2C0}" dt="2026-02-26T08:05:59.578" v="202" actId="1037"/>
            <ac:spMkLst>
              <pc:docMk/>
              <pc:sldMasterMk cId="1777971478" sldId="2147483648"/>
              <pc:sldLayoutMk cId="3978728119" sldId="2147483660"/>
              <ac:spMk id="41" creationId="{AE71C8D8-FB0F-4AAB-A60B-BDCBECC4B302}"/>
            </ac:spMkLst>
          </pc:spChg>
          <pc:picChg chg="add mod ord modCrop">
            <ac:chgData name="Hayley Mills" userId="0889dede-832e-4a93-9252-bb98fc29655c" providerId="ADAL" clId="{72F6080C-A7D6-40DD-8B9A-985080C9F2C0}" dt="2026-02-26T08:07:08.240" v="211" actId="14100"/>
            <ac:picMkLst>
              <pc:docMk/>
              <pc:sldMasterMk cId="1777971478" sldId="2147483648"/>
              <pc:sldLayoutMk cId="3978728119" sldId="2147483660"/>
              <ac:picMk id="4" creationId="{EB328F81-6CA8-488D-8666-E4788CA7F5C5}"/>
            </ac:picMkLst>
          </pc:picChg>
          <pc:picChg chg="add del">
            <ac:chgData name="Hayley Mills" userId="0889dede-832e-4a93-9252-bb98fc29655c" providerId="ADAL" clId="{72F6080C-A7D6-40DD-8B9A-985080C9F2C0}" dt="2026-02-26T08:05:51.129" v="201" actId="478"/>
            <ac:picMkLst>
              <pc:docMk/>
              <pc:sldMasterMk cId="1777971478" sldId="2147483648"/>
              <pc:sldLayoutMk cId="3978728119" sldId="2147483660"/>
              <ac:picMk id="5" creationId="{B84A1451-D9CC-41BA-A9A4-2E2E3B96A1FA}"/>
            </ac:picMkLst>
          </pc:picChg>
          <pc:cxnChg chg="mod">
            <ac:chgData name="Hayley Mills" userId="0889dede-832e-4a93-9252-bb98fc29655c" providerId="ADAL" clId="{72F6080C-A7D6-40DD-8B9A-985080C9F2C0}" dt="2026-02-24T11:59:18.160" v="0" actId="208"/>
            <ac:cxnSpMkLst>
              <pc:docMk/>
              <pc:sldMasterMk cId="1777971478" sldId="2147483648"/>
              <pc:sldLayoutMk cId="3978728119" sldId="2147483660"/>
              <ac:cxnSpMk id="35" creationId="{A5CB4155-617C-44EE-9F3F-70A76106ACEE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19:02.119" v="391" actId="1035"/>
          <pc:sldLayoutMkLst>
            <pc:docMk/>
            <pc:sldMasterMk cId="1777971478" sldId="2147483648"/>
            <pc:sldLayoutMk cId="465400162" sldId="2147483661"/>
          </pc:sldLayoutMkLst>
          <pc:spChg chg="mod">
            <ac:chgData name="Hayley Mills" userId="0889dede-832e-4a93-9252-bb98fc29655c" providerId="ADAL" clId="{72F6080C-A7D6-40DD-8B9A-985080C9F2C0}" dt="2026-02-26T08:19:02.119" v="391" actId="1035"/>
            <ac:spMkLst>
              <pc:docMk/>
              <pc:sldMasterMk cId="1777971478" sldId="2147483648"/>
              <pc:sldLayoutMk cId="465400162" sldId="2147483661"/>
              <ac:spMk id="2" creationId="{33004094-44A7-4E70-9D8D-1722B692B37D}"/>
            </ac:spMkLst>
          </pc:spChg>
          <pc:picChg chg="add mod ord modCrop">
            <ac:chgData name="Hayley Mills" userId="0889dede-832e-4a93-9252-bb98fc29655c" providerId="ADAL" clId="{72F6080C-A7D6-40DD-8B9A-985080C9F2C0}" dt="2026-02-26T08:12:15.032" v="247" actId="1035"/>
            <ac:picMkLst>
              <pc:docMk/>
              <pc:sldMasterMk cId="1777971478" sldId="2147483648"/>
              <pc:sldLayoutMk cId="465400162" sldId="2147483661"/>
              <ac:picMk id="4" creationId="{45F76F4D-0DED-46DA-B7F3-D342A03A8B83}"/>
            </ac:picMkLst>
          </pc:picChg>
          <pc:picChg chg="del mod">
            <ac:chgData name="Hayley Mills" userId="0889dede-832e-4a93-9252-bb98fc29655c" providerId="ADAL" clId="{72F6080C-A7D6-40DD-8B9A-985080C9F2C0}" dt="2026-02-26T08:09:14.870" v="213" actId="478"/>
            <ac:picMkLst>
              <pc:docMk/>
              <pc:sldMasterMk cId="1777971478" sldId="2147483648"/>
              <pc:sldLayoutMk cId="465400162" sldId="2147483661"/>
              <ac:picMk id="19" creationId="{94D53E8F-FABC-4D3A-AFC7-531D42A7303F}"/>
            </ac:picMkLst>
          </pc:picChg>
          <pc:cxnChg chg="del mod">
            <ac:chgData name="Hayley Mills" userId="0889dede-832e-4a93-9252-bb98fc29655c" providerId="ADAL" clId="{72F6080C-A7D6-40DD-8B9A-985080C9F2C0}" dt="2026-02-26T08:11:13.658" v="234" actId="478"/>
            <ac:cxnSpMkLst>
              <pc:docMk/>
              <pc:sldMasterMk cId="1777971478" sldId="2147483648"/>
              <pc:sldLayoutMk cId="465400162" sldId="2147483661"/>
              <ac:cxnSpMk id="9" creationId="{60091C41-626C-43BB-B5C0-AE04FFDCC5B6}"/>
            </ac:cxnSpMkLst>
          </pc:cxnChg>
          <pc:cxnChg chg="add mod">
            <ac:chgData name="Hayley Mills" userId="0889dede-832e-4a93-9252-bb98fc29655c" providerId="ADAL" clId="{72F6080C-A7D6-40DD-8B9A-985080C9F2C0}" dt="2026-02-26T08:11:23.538" v="235"/>
            <ac:cxnSpMkLst>
              <pc:docMk/>
              <pc:sldMasterMk cId="1777971478" sldId="2147483648"/>
              <pc:sldLayoutMk cId="465400162" sldId="2147483661"/>
              <ac:cxnSpMk id="11" creationId="{FEB3E921-9192-471C-8F9B-C7E8A05311F5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3:29.620" v="438" actId="14100"/>
          <pc:sldLayoutMkLst>
            <pc:docMk/>
            <pc:sldMasterMk cId="1777971478" sldId="2147483648"/>
            <pc:sldLayoutMk cId="1140638848" sldId="2147483662"/>
          </pc:sldLayoutMkLst>
          <pc:spChg chg="add del mod ord">
            <ac:chgData name="Hayley Mills" userId="0889dede-832e-4a93-9252-bb98fc29655c" providerId="ADAL" clId="{72F6080C-A7D6-40DD-8B9A-985080C9F2C0}" dt="2026-02-24T12:46:38.258" v="145" actId="478"/>
            <ac:spMkLst>
              <pc:docMk/>
              <pc:sldMasterMk cId="1777971478" sldId="2147483648"/>
              <pc:sldLayoutMk cId="1140638848" sldId="2147483662"/>
              <ac:spMk id="6" creationId="{30433E08-2C38-4F68-ACF1-7AE2E4F32C59}"/>
            </ac:spMkLst>
          </pc:spChg>
          <pc:spChg chg="add mod">
            <ac:chgData name="Hayley Mills" userId="0889dede-832e-4a93-9252-bb98fc29655c" providerId="ADAL" clId="{72F6080C-A7D6-40DD-8B9A-985080C9F2C0}" dt="2026-02-24T12:46:53.946" v="149" actId="14100"/>
            <ac:spMkLst>
              <pc:docMk/>
              <pc:sldMasterMk cId="1777971478" sldId="2147483648"/>
              <pc:sldLayoutMk cId="1140638848" sldId="2147483662"/>
              <ac:spMk id="13" creationId="{1D058E81-DB90-465C-B2AD-08FC9D24BE79}"/>
            </ac:spMkLst>
          </pc:spChg>
          <pc:spChg chg="add del mod ord">
            <ac:chgData name="Hayley Mills" userId="0889dede-832e-4a93-9252-bb98fc29655c" providerId="ADAL" clId="{72F6080C-A7D6-40DD-8B9A-985080C9F2C0}" dt="2026-02-26T08:23:29.620" v="438" actId="14100"/>
            <ac:spMkLst>
              <pc:docMk/>
              <pc:sldMasterMk cId="1777971478" sldId="2147483648"/>
              <pc:sldLayoutMk cId="1140638848" sldId="2147483662"/>
              <ac:spMk id="15" creationId="{5B820626-EBEE-4A36-94BC-6DB37CB2CF17}"/>
            </ac:spMkLst>
          </pc:spChg>
          <pc:picChg chg="add mod">
            <ac:chgData name="Hayley Mills" userId="0889dede-832e-4a93-9252-bb98fc29655c" providerId="ADAL" clId="{72F6080C-A7D6-40DD-8B9A-985080C9F2C0}" dt="2026-02-26T08:19:21.206" v="399" actId="1035"/>
            <ac:picMkLst>
              <pc:docMk/>
              <pc:sldMasterMk cId="1777971478" sldId="2147483648"/>
              <pc:sldLayoutMk cId="1140638848" sldId="2147483662"/>
              <ac:picMk id="9" creationId="{B2C5992D-D144-4367-B8BC-FD6FB932DC1B}"/>
            </ac:picMkLst>
          </pc:picChg>
          <pc:picChg chg="add del mod ord modCrop">
            <ac:chgData name="Hayley Mills" userId="0889dede-832e-4a93-9252-bb98fc29655c" providerId="ADAL" clId="{72F6080C-A7D6-40DD-8B9A-985080C9F2C0}" dt="2026-02-24T12:46:36.147" v="144" actId="478"/>
            <ac:picMkLst>
              <pc:docMk/>
              <pc:sldMasterMk cId="1777971478" sldId="2147483648"/>
              <pc:sldLayoutMk cId="1140638848" sldId="2147483662"/>
              <ac:picMk id="11" creationId="{DFC1B208-4F4A-47EB-8906-A39B77A1581E}"/>
            </ac:picMkLst>
          </pc:picChg>
          <pc:picChg chg="add del mod ord">
            <ac:chgData name="Hayley Mills" userId="0889dede-832e-4a93-9252-bb98fc29655c" providerId="ADAL" clId="{72F6080C-A7D6-40DD-8B9A-985080C9F2C0}" dt="2026-02-24T12:43:48.129" v="117"/>
            <ac:picMkLst>
              <pc:docMk/>
              <pc:sldMasterMk cId="1777971478" sldId="2147483648"/>
              <pc:sldLayoutMk cId="1140638848" sldId="2147483662"/>
              <ac:picMk id="12" creationId="{7EAE504A-A183-4637-BD96-E341C5DD0CBC}"/>
            </ac:picMkLst>
          </pc:picChg>
          <pc:picChg chg="add del mod modCrop">
            <ac:chgData name="Hayley Mills" userId="0889dede-832e-4a93-9252-bb98fc29655c" providerId="ADAL" clId="{72F6080C-A7D6-40DD-8B9A-985080C9F2C0}" dt="2026-02-26T08:12:40.678" v="274" actId="478"/>
            <ac:picMkLst>
              <pc:docMk/>
              <pc:sldMasterMk cId="1777971478" sldId="2147483648"/>
              <pc:sldLayoutMk cId="1140638848" sldId="2147483662"/>
              <ac:picMk id="14" creationId="{A971A595-4CB4-4C39-BE07-AC643B7F1CBA}"/>
            </ac:picMkLst>
          </pc:picChg>
          <pc:cxnChg chg="mod">
            <ac:chgData name="Hayley Mills" userId="0889dede-832e-4a93-9252-bb98fc29655c" providerId="ADAL" clId="{72F6080C-A7D6-40DD-8B9A-985080C9F2C0}" dt="2026-02-24T11:59:44.947" v="2" actId="208"/>
            <ac:cxnSpMkLst>
              <pc:docMk/>
              <pc:sldMasterMk cId="1777971478" sldId="2147483648"/>
              <pc:sldLayoutMk cId="1140638848" sldId="2147483662"/>
              <ac:cxnSpMk id="3" creationId="{ECF445F9-CED3-49BD-9FC5-A5DA7757E2C1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19:48.167" v="410" actId="1035"/>
          <pc:sldLayoutMkLst>
            <pc:docMk/>
            <pc:sldMasterMk cId="1777971478" sldId="2147483648"/>
            <pc:sldLayoutMk cId="523150357" sldId="2147483663"/>
          </pc:sldLayoutMkLst>
          <pc:spChg chg="add del mod">
            <ac:chgData name="Hayley Mills" userId="0889dede-832e-4a93-9252-bb98fc29655c" providerId="ADAL" clId="{72F6080C-A7D6-40DD-8B9A-985080C9F2C0}" dt="2026-02-26T08:19:48.167" v="410" actId="1035"/>
            <ac:spMkLst>
              <pc:docMk/>
              <pc:sldMasterMk cId="1777971478" sldId="2147483648"/>
              <pc:sldLayoutMk cId="523150357" sldId="2147483663"/>
              <ac:spMk id="7" creationId="{6C1088F2-F2F1-4556-AF9C-140507F8A84D}"/>
            </ac:spMkLst>
          </pc:spChg>
          <pc:cxnChg chg="mod">
            <ac:chgData name="Hayley Mills" userId="0889dede-832e-4a93-9252-bb98fc29655c" providerId="ADAL" clId="{72F6080C-A7D6-40DD-8B9A-985080C9F2C0}" dt="2026-02-24T11:59:50.946" v="3" actId="208"/>
            <ac:cxnSpMkLst>
              <pc:docMk/>
              <pc:sldMasterMk cId="1777971478" sldId="2147483648"/>
              <pc:sldLayoutMk cId="523150357" sldId="2147483663"/>
              <ac:cxnSpMk id="13" creationId="{DD29A4A8-4B5E-486B-92B9-C150BBB90D95}"/>
            </ac:cxnSpMkLst>
          </pc:cxnChg>
        </pc:sldLayoutChg>
        <pc:sldLayoutChg chg="modSp del mod">
          <pc:chgData name="Hayley Mills" userId="0889dede-832e-4a93-9252-bb98fc29655c" providerId="ADAL" clId="{72F6080C-A7D6-40DD-8B9A-985080C9F2C0}" dt="2026-02-24T12:10:31.920" v="37" actId="47"/>
          <pc:sldLayoutMkLst>
            <pc:docMk/>
            <pc:sldMasterMk cId="1777971478" sldId="2147483648"/>
            <pc:sldLayoutMk cId="3459213770" sldId="2147483664"/>
          </pc:sldLayoutMkLst>
          <pc:cxnChg chg="mod">
            <ac:chgData name="Hayley Mills" userId="0889dede-832e-4a93-9252-bb98fc29655c" providerId="ADAL" clId="{72F6080C-A7D6-40DD-8B9A-985080C9F2C0}" dt="2026-02-24T11:59:56.521" v="4" actId="208"/>
            <ac:cxnSpMkLst>
              <pc:docMk/>
              <pc:sldMasterMk cId="1777971478" sldId="2147483648"/>
              <pc:sldLayoutMk cId="3459213770" sldId="2147483664"/>
              <ac:cxnSpMk id="12" creationId="{FA244880-03E5-8619-182F-6D360504BBDD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0:12.567" v="412" actId="1035"/>
          <pc:sldLayoutMkLst>
            <pc:docMk/>
            <pc:sldMasterMk cId="1777971478" sldId="2147483648"/>
            <pc:sldLayoutMk cId="2909917396" sldId="2147483665"/>
          </pc:sldLayoutMkLst>
          <pc:spChg chg="mod">
            <ac:chgData name="Hayley Mills" userId="0889dede-832e-4a93-9252-bb98fc29655c" providerId="ADAL" clId="{72F6080C-A7D6-40DD-8B9A-985080C9F2C0}" dt="2026-02-26T08:20:12.567" v="412" actId="1035"/>
            <ac:spMkLst>
              <pc:docMk/>
              <pc:sldMasterMk cId="1777971478" sldId="2147483648"/>
              <pc:sldLayoutMk cId="2909917396" sldId="2147483665"/>
              <ac:spMk id="2" creationId="{4CF90F0F-F0E9-D090-797C-329371644886}"/>
            </ac:spMkLst>
          </pc:spChg>
          <pc:picChg chg="del">
            <ac:chgData name="Hayley Mills" userId="0889dede-832e-4a93-9252-bb98fc29655c" providerId="ADAL" clId="{72F6080C-A7D6-40DD-8B9A-985080C9F2C0}" dt="2026-02-24T12:00:24.483" v="6" actId="478"/>
            <ac:picMkLst>
              <pc:docMk/>
              <pc:sldMasterMk cId="1777971478" sldId="2147483648"/>
              <pc:sldLayoutMk cId="2909917396" sldId="2147483665"/>
              <ac:picMk id="7" creationId="{995ADB85-D1A9-4631-8CAB-371672E923B3}"/>
            </ac:picMkLst>
          </pc:picChg>
          <pc:picChg chg="del">
            <ac:chgData name="Hayley Mills" userId="0889dede-832e-4a93-9252-bb98fc29655c" providerId="ADAL" clId="{72F6080C-A7D6-40DD-8B9A-985080C9F2C0}" dt="2026-02-24T12:00:24.483" v="6" actId="478"/>
            <ac:picMkLst>
              <pc:docMk/>
              <pc:sldMasterMk cId="1777971478" sldId="2147483648"/>
              <pc:sldLayoutMk cId="2909917396" sldId="2147483665"/>
              <ac:picMk id="8" creationId="{ADA8C32E-5C64-4DF8-8EEB-391BCE0127DF}"/>
            </ac:picMkLst>
          </pc:picChg>
          <pc:picChg chg="add mod">
            <ac:chgData name="Hayley Mills" userId="0889dede-832e-4a93-9252-bb98fc29655c" providerId="ADAL" clId="{72F6080C-A7D6-40DD-8B9A-985080C9F2C0}" dt="2026-02-24T12:00:30.165" v="7"/>
            <ac:picMkLst>
              <pc:docMk/>
              <pc:sldMasterMk cId="1777971478" sldId="2147483648"/>
              <pc:sldLayoutMk cId="2909917396" sldId="2147483665"/>
              <ac:picMk id="9" creationId="{B964E345-ABFC-4CBE-BCA1-F9F9E524DA4D}"/>
            </ac:picMkLst>
          </pc:picChg>
          <pc:picChg chg="add mod">
            <ac:chgData name="Hayley Mills" userId="0889dede-832e-4a93-9252-bb98fc29655c" providerId="ADAL" clId="{72F6080C-A7D6-40DD-8B9A-985080C9F2C0}" dt="2026-02-24T12:00:30.165" v="7"/>
            <ac:picMkLst>
              <pc:docMk/>
              <pc:sldMasterMk cId="1777971478" sldId="2147483648"/>
              <pc:sldLayoutMk cId="2909917396" sldId="2147483665"/>
              <ac:picMk id="10" creationId="{D8766D21-83C8-4237-96A4-E9726628699B}"/>
            </ac:picMkLst>
          </pc:picChg>
          <pc:cxnChg chg="mod">
            <ac:chgData name="Hayley Mills" userId="0889dede-832e-4a93-9252-bb98fc29655c" providerId="ADAL" clId="{72F6080C-A7D6-40DD-8B9A-985080C9F2C0}" dt="2026-02-24T12:00:02.842" v="5" actId="208"/>
            <ac:cxnSpMkLst>
              <pc:docMk/>
              <pc:sldMasterMk cId="1777971478" sldId="2147483648"/>
              <pc:sldLayoutMk cId="2909917396" sldId="2147483665"/>
              <ac:cxnSpMk id="12" creationId="{FCD40012-FCDC-67E3-B858-1CE33D794FE6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1:29.511" v="419" actId="14100"/>
          <pc:sldLayoutMkLst>
            <pc:docMk/>
            <pc:sldMasterMk cId="1777971478" sldId="2147483648"/>
            <pc:sldLayoutMk cId="365100657" sldId="2147483666"/>
          </pc:sldLayoutMkLst>
          <pc:spChg chg="mod">
            <ac:chgData name="Hayley Mills" userId="0889dede-832e-4a93-9252-bb98fc29655c" providerId="ADAL" clId="{72F6080C-A7D6-40DD-8B9A-985080C9F2C0}" dt="2026-02-26T08:15:05.622" v="337" actId="1037"/>
            <ac:spMkLst>
              <pc:docMk/>
              <pc:sldMasterMk cId="1777971478" sldId="2147483648"/>
              <pc:sldLayoutMk cId="365100657" sldId="2147483666"/>
              <ac:spMk id="2" creationId="{33004094-44A7-4E70-9D8D-1722B692B37D}"/>
            </ac:spMkLst>
          </pc:spChg>
          <pc:picChg chg="add mod ord modCrop">
            <ac:chgData name="Hayley Mills" userId="0889dede-832e-4a93-9252-bb98fc29655c" providerId="ADAL" clId="{72F6080C-A7D6-40DD-8B9A-985080C9F2C0}" dt="2026-02-26T08:14:55.547" v="333" actId="167"/>
            <ac:picMkLst>
              <pc:docMk/>
              <pc:sldMasterMk cId="1777971478" sldId="2147483648"/>
              <pc:sldLayoutMk cId="365100657" sldId="2147483666"/>
              <ac:picMk id="10" creationId="{56FAE4B7-38D5-4953-AF34-0FF7557411C4}"/>
            </ac:picMkLst>
          </pc:picChg>
          <pc:picChg chg="del">
            <ac:chgData name="Hayley Mills" userId="0889dede-832e-4a93-9252-bb98fc29655c" providerId="ADAL" clId="{72F6080C-A7D6-40DD-8B9A-985080C9F2C0}" dt="2026-02-26T08:14:24.326" v="327" actId="478"/>
            <ac:picMkLst>
              <pc:docMk/>
              <pc:sldMasterMk cId="1777971478" sldId="2147483648"/>
              <pc:sldLayoutMk cId="365100657" sldId="2147483666"/>
              <ac:picMk id="19" creationId="{94D53E8F-FABC-4D3A-AFC7-531D42A7303F}"/>
            </ac:picMkLst>
          </pc:picChg>
          <pc:cxnChg chg="mod">
            <ac:chgData name="Hayley Mills" userId="0889dede-832e-4a93-9252-bb98fc29655c" providerId="ADAL" clId="{72F6080C-A7D6-40DD-8B9A-985080C9F2C0}" dt="2026-02-26T08:21:29.511" v="419" actId="14100"/>
            <ac:cxnSpMkLst>
              <pc:docMk/>
              <pc:sldMasterMk cId="1777971478" sldId="2147483648"/>
              <pc:sldLayoutMk cId="365100657" sldId="2147483666"/>
              <ac:cxnSpMk id="36" creationId="{A09A198F-50A7-4A6A-88E9-42F224C187BD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1:17.871" v="418" actId="14100"/>
          <pc:sldLayoutMkLst>
            <pc:docMk/>
            <pc:sldMasterMk cId="1777971478" sldId="2147483648"/>
            <pc:sldLayoutMk cId="3361836077" sldId="2147483667"/>
          </pc:sldLayoutMkLst>
          <pc:spChg chg="mod">
            <ac:chgData name="Hayley Mills" userId="0889dede-832e-4a93-9252-bb98fc29655c" providerId="ADAL" clId="{72F6080C-A7D6-40DD-8B9A-985080C9F2C0}" dt="2026-02-26T08:20:57.391" v="416" actId="14100"/>
            <ac:spMkLst>
              <pc:docMk/>
              <pc:sldMasterMk cId="1777971478" sldId="2147483648"/>
              <pc:sldLayoutMk cId="3361836077" sldId="2147483667"/>
              <ac:spMk id="2" creationId="{291D35D9-078B-40B0-A4E3-5E816C0B6190}"/>
            </ac:spMkLst>
          </pc:spChg>
          <pc:spChg chg="add mod">
            <ac:chgData name="Hayley Mills" userId="0889dede-832e-4a93-9252-bb98fc29655c" providerId="ADAL" clId="{72F6080C-A7D6-40DD-8B9A-985080C9F2C0}" dt="2026-02-26T08:16:44.279" v="373" actId="1036"/>
            <ac:spMkLst>
              <pc:docMk/>
              <pc:sldMasterMk cId="1777971478" sldId="2147483648"/>
              <pc:sldLayoutMk cId="3361836077" sldId="2147483667"/>
              <ac:spMk id="11" creationId="{82CE2B70-72E4-497C-8783-EC0E79560114}"/>
            </ac:spMkLst>
          </pc:spChg>
          <pc:picChg chg="add mod">
            <ac:chgData name="Hayley Mills" userId="0889dede-832e-4a93-9252-bb98fc29655c" providerId="ADAL" clId="{72F6080C-A7D6-40DD-8B9A-985080C9F2C0}" dt="2026-02-26T08:16:33.143" v="370" actId="14100"/>
            <ac:picMkLst>
              <pc:docMk/>
              <pc:sldMasterMk cId="1777971478" sldId="2147483648"/>
              <pc:sldLayoutMk cId="3361836077" sldId="2147483667"/>
              <ac:picMk id="10" creationId="{1310858C-0F01-45A4-9681-508FCE114D37}"/>
            </ac:picMkLst>
          </pc:picChg>
          <pc:picChg chg="del mod">
            <ac:chgData name="Hayley Mills" userId="0889dede-832e-4a93-9252-bb98fc29655c" providerId="ADAL" clId="{72F6080C-A7D6-40DD-8B9A-985080C9F2C0}" dt="2026-02-26T08:15:18.725" v="341" actId="478"/>
            <ac:picMkLst>
              <pc:docMk/>
              <pc:sldMasterMk cId="1777971478" sldId="2147483648"/>
              <pc:sldLayoutMk cId="3361836077" sldId="2147483667"/>
              <ac:picMk id="12" creationId="{91EFF7C5-E7B4-4AC2-8281-B68BE55E94CC}"/>
            </ac:picMkLst>
          </pc:picChg>
          <pc:cxnChg chg="mod">
            <ac:chgData name="Hayley Mills" userId="0889dede-832e-4a93-9252-bb98fc29655c" providerId="ADAL" clId="{72F6080C-A7D6-40DD-8B9A-985080C9F2C0}" dt="2026-02-26T08:21:17.871" v="418" actId="14100"/>
            <ac:cxnSpMkLst>
              <pc:docMk/>
              <pc:sldMasterMk cId="1777971478" sldId="2147483648"/>
              <pc:sldLayoutMk cId="3361836077" sldId="2147483667"/>
              <ac:cxnSpMk id="3" creationId="{ECF445F9-CED3-49BD-9FC5-A5DA7757E2C1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6T08:19:59.798" v="411" actId="1035"/>
          <pc:sldLayoutMkLst>
            <pc:docMk/>
            <pc:sldMasterMk cId="1777971478" sldId="2147483648"/>
            <pc:sldLayoutMk cId="33069374" sldId="2147483668"/>
          </pc:sldLayoutMkLst>
          <pc:spChg chg="del">
            <ac:chgData name="Hayley Mills" userId="0889dede-832e-4a93-9252-bb98fc29655c" providerId="ADAL" clId="{72F6080C-A7D6-40DD-8B9A-985080C9F2C0}" dt="2026-02-24T12:08:33.987" v="16" actId="478"/>
            <ac:spMkLst>
              <pc:docMk/>
              <pc:sldMasterMk cId="1777971478" sldId="2147483648"/>
              <pc:sldLayoutMk cId="33069374" sldId="2147483668"/>
              <ac:spMk id="2" creationId="{A8298CC4-F2C9-421B-AAB1-81037B2E977F}"/>
            </ac:spMkLst>
          </pc:spChg>
          <pc:spChg chg="del">
            <ac:chgData name="Hayley Mills" userId="0889dede-832e-4a93-9252-bb98fc29655c" providerId="ADAL" clId="{72F6080C-A7D6-40DD-8B9A-985080C9F2C0}" dt="2026-02-24T12:08:34.980" v="17" actId="478"/>
            <ac:spMkLst>
              <pc:docMk/>
              <pc:sldMasterMk cId="1777971478" sldId="2147483648"/>
              <pc:sldLayoutMk cId="33069374" sldId="2147483668"/>
              <ac:spMk id="3" creationId="{767CCA1F-FD9F-4412-BC39-8C5AE9A650C7}"/>
            </ac:spMkLst>
          </pc:spChg>
          <pc:spChg chg="del">
            <ac:chgData name="Hayley Mills" userId="0889dede-832e-4a93-9252-bb98fc29655c" providerId="ADAL" clId="{72F6080C-A7D6-40DD-8B9A-985080C9F2C0}" dt="2026-02-24T12:08:38.227" v="19" actId="478"/>
            <ac:spMkLst>
              <pc:docMk/>
              <pc:sldMasterMk cId="1777971478" sldId="2147483648"/>
              <pc:sldLayoutMk cId="33069374" sldId="2147483668"/>
              <ac:spMk id="4" creationId="{AEEF6DD4-F0D0-400F-98B9-0C95CD836A03}"/>
            </ac:spMkLst>
          </pc:spChg>
          <pc:spChg chg="del">
            <ac:chgData name="Hayley Mills" userId="0889dede-832e-4a93-9252-bb98fc29655c" providerId="ADAL" clId="{72F6080C-A7D6-40DD-8B9A-985080C9F2C0}" dt="2026-02-24T12:08:36.965" v="18" actId="478"/>
            <ac:spMkLst>
              <pc:docMk/>
              <pc:sldMasterMk cId="1777971478" sldId="2147483648"/>
              <pc:sldLayoutMk cId="33069374" sldId="2147483668"/>
              <ac:spMk id="5" creationId="{8DE79A7C-2D17-4746-A1BB-6985DB97137F}"/>
            </ac:spMkLst>
          </pc:spChg>
          <pc:spChg chg="add mod ord">
            <ac:chgData name="Hayley Mills" userId="0889dede-832e-4a93-9252-bb98fc29655c" providerId="ADAL" clId="{72F6080C-A7D6-40DD-8B9A-985080C9F2C0}" dt="2026-02-24T12:08:43.342" v="21" actId="166"/>
            <ac:spMkLst>
              <pc:docMk/>
              <pc:sldMasterMk cId="1777971478" sldId="2147483648"/>
              <pc:sldLayoutMk cId="33069374" sldId="2147483668"/>
              <ac:spMk id="6" creationId="{68407C07-D030-4225-B825-1A024A37EE53}"/>
            </ac:spMkLst>
          </pc:spChg>
          <pc:spChg chg="add mod">
            <ac:chgData name="Hayley Mills" userId="0889dede-832e-4a93-9252-bb98fc29655c" providerId="ADAL" clId="{72F6080C-A7D6-40DD-8B9A-985080C9F2C0}" dt="2026-02-26T08:19:59.798" v="411" actId="1035"/>
            <ac:spMkLst>
              <pc:docMk/>
              <pc:sldMasterMk cId="1777971478" sldId="2147483648"/>
              <pc:sldLayoutMk cId="33069374" sldId="2147483668"/>
              <ac:spMk id="7" creationId="{41C0E102-4A77-419F-A881-EB4EC13759B8}"/>
            </ac:spMkLst>
          </pc:spChg>
          <pc:picChg chg="add mod">
            <ac:chgData name="Hayley Mills" userId="0889dede-832e-4a93-9252-bb98fc29655c" providerId="ADAL" clId="{72F6080C-A7D6-40DD-8B9A-985080C9F2C0}" dt="2026-02-24T12:08:39.496" v="20"/>
            <ac:picMkLst>
              <pc:docMk/>
              <pc:sldMasterMk cId="1777971478" sldId="2147483648"/>
              <pc:sldLayoutMk cId="33069374" sldId="2147483668"/>
              <ac:picMk id="9" creationId="{23700F22-7319-4A1E-AA0C-E4D8496CAB05}"/>
            </ac:picMkLst>
          </pc:picChg>
          <pc:picChg chg="add mod">
            <ac:chgData name="Hayley Mills" userId="0889dede-832e-4a93-9252-bb98fc29655c" providerId="ADAL" clId="{72F6080C-A7D6-40DD-8B9A-985080C9F2C0}" dt="2026-02-24T12:08:39.496" v="20"/>
            <ac:picMkLst>
              <pc:docMk/>
              <pc:sldMasterMk cId="1777971478" sldId="2147483648"/>
              <pc:sldLayoutMk cId="33069374" sldId="2147483668"/>
              <ac:picMk id="10" creationId="{8852FFCB-0B56-47B9-A89E-E7EF35CC5340}"/>
            </ac:picMkLst>
          </pc:picChg>
          <pc:cxnChg chg="add mod">
            <ac:chgData name="Hayley Mills" userId="0889dede-832e-4a93-9252-bb98fc29655c" providerId="ADAL" clId="{72F6080C-A7D6-40DD-8B9A-985080C9F2C0}" dt="2026-02-24T12:08:39.496" v="20"/>
            <ac:cxnSpMkLst>
              <pc:docMk/>
              <pc:sldMasterMk cId="1777971478" sldId="2147483648"/>
              <pc:sldLayoutMk cId="33069374" sldId="2147483668"/>
              <ac:cxnSpMk id="8" creationId="{7B5890DE-51CA-4EDC-AC97-5566F5A9E368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4T12:27:15.344" v="76" actId="166"/>
          <pc:sldLayoutMkLst>
            <pc:docMk/>
            <pc:sldMasterMk cId="1777971478" sldId="2147483648"/>
            <pc:sldLayoutMk cId="3804457833" sldId="2147483669"/>
          </pc:sldLayoutMkLst>
          <pc:spChg chg="del">
            <ac:chgData name="Hayley Mills" userId="0889dede-832e-4a93-9252-bb98fc29655c" providerId="ADAL" clId="{72F6080C-A7D6-40DD-8B9A-985080C9F2C0}" dt="2026-02-24T12:15:39.781" v="66" actId="478"/>
            <ac:spMkLst>
              <pc:docMk/>
              <pc:sldMasterMk cId="1777971478" sldId="2147483648"/>
              <pc:sldLayoutMk cId="3804457833" sldId="2147483669"/>
              <ac:spMk id="2" creationId="{11385A0C-DAA1-4604-8FFC-9FA8EE05D4B9}"/>
            </ac:spMkLst>
          </pc:spChg>
          <pc:spChg chg="del">
            <ac:chgData name="Hayley Mills" userId="0889dede-832e-4a93-9252-bb98fc29655c" providerId="ADAL" clId="{72F6080C-A7D6-40DD-8B9A-985080C9F2C0}" dt="2026-02-24T12:15:40.947" v="67" actId="478"/>
            <ac:spMkLst>
              <pc:docMk/>
              <pc:sldMasterMk cId="1777971478" sldId="2147483648"/>
              <pc:sldLayoutMk cId="3804457833" sldId="2147483669"/>
              <ac:spMk id="3" creationId="{621DA15A-5B16-478C-9ED5-2940CFA45BDB}"/>
            </ac:spMkLst>
          </pc:spChg>
          <pc:spChg chg="del">
            <ac:chgData name="Hayley Mills" userId="0889dede-832e-4a93-9252-bb98fc29655c" providerId="ADAL" clId="{72F6080C-A7D6-40DD-8B9A-985080C9F2C0}" dt="2026-02-24T12:15:42.008" v="68" actId="478"/>
            <ac:spMkLst>
              <pc:docMk/>
              <pc:sldMasterMk cId="1777971478" sldId="2147483648"/>
              <pc:sldLayoutMk cId="3804457833" sldId="2147483669"/>
              <ac:spMk id="4" creationId="{5107D412-30DC-46F1-BD74-FA992DF5F10F}"/>
            </ac:spMkLst>
          </pc:spChg>
          <pc:spChg chg="del">
            <ac:chgData name="Hayley Mills" userId="0889dede-832e-4a93-9252-bb98fc29655c" providerId="ADAL" clId="{72F6080C-A7D6-40DD-8B9A-985080C9F2C0}" dt="2026-02-24T12:15:42.646" v="69" actId="478"/>
            <ac:spMkLst>
              <pc:docMk/>
              <pc:sldMasterMk cId="1777971478" sldId="2147483648"/>
              <pc:sldLayoutMk cId="3804457833" sldId="2147483669"/>
              <ac:spMk id="5" creationId="{EAABF981-7862-4E5F-82DF-061CE41F4BBD}"/>
            </ac:spMkLst>
          </pc:spChg>
          <pc:spChg chg="add mod">
            <ac:chgData name="Hayley Mills" userId="0889dede-832e-4a93-9252-bb98fc29655c" providerId="ADAL" clId="{72F6080C-A7D6-40DD-8B9A-985080C9F2C0}" dt="2026-02-24T12:15:36.076" v="65"/>
            <ac:spMkLst>
              <pc:docMk/>
              <pc:sldMasterMk cId="1777971478" sldId="2147483648"/>
              <pc:sldLayoutMk cId="3804457833" sldId="2147483669"/>
              <ac:spMk id="6" creationId="{D10ED5CF-4C4F-440D-AA8D-C415837399A2}"/>
            </ac:spMkLst>
          </pc:spChg>
          <pc:spChg chg="add mod ord">
            <ac:chgData name="Hayley Mills" userId="0889dede-832e-4a93-9252-bb98fc29655c" providerId="ADAL" clId="{72F6080C-A7D6-40DD-8B9A-985080C9F2C0}" dt="2026-02-24T12:15:57.956" v="71" actId="167"/>
            <ac:spMkLst>
              <pc:docMk/>
              <pc:sldMasterMk cId="1777971478" sldId="2147483648"/>
              <pc:sldLayoutMk cId="3804457833" sldId="2147483669"/>
              <ac:spMk id="7" creationId="{BFCDB416-CD66-46E8-BBCB-64F7D2C7C817}"/>
            </ac:spMkLst>
          </pc:spChg>
          <pc:spChg chg="add mod ord">
            <ac:chgData name="Hayley Mills" userId="0889dede-832e-4a93-9252-bb98fc29655c" providerId="ADAL" clId="{72F6080C-A7D6-40DD-8B9A-985080C9F2C0}" dt="2026-02-24T12:27:15.344" v="76" actId="166"/>
            <ac:spMkLst>
              <pc:docMk/>
              <pc:sldMasterMk cId="1777971478" sldId="2147483648"/>
              <pc:sldLayoutMk cId="3804457833" sldId="2147483669"/>
              <ac:spMk id="9" creationId="{28714105-967F-4AD6-B5AA-6CA14A12B8F0}"/>
            </ac:spMkLst>
          </pc:spChg>
          <pc:picChg chg="add mod ord">
            <ac:chgData name="Hayley Mills" userId="0889dede-832e-4a93-9252-bb98fc29655c" providerId="ADAL" clId="{72F6080C-A7D6-40DD-8B9A-985080C9F2C0}" dt="2026-02-24T12:15:57.956" v="71" actId="167"/>
            <ac:picMkLst>
              <pc:docMk/>
              <pc:sldMasterMk cId="1777971478" sldId="2147483648"/>
              <pc:sldLayoutMk cId="3804457833" sldId="2147483669"/>
              <ac:picMk id="10" creationId="{61FCD019-3FA2-4EDA-BD6E-EDA66CA9C04C}"/>
            </ac:picMkLst>
          </pc:picChg>
          <pc:picChg chg="add mod ord">
            <ac:chgData name="Hayley Mills" userId="0889dede-832e-4a93-9252-bb98fc29655c" providerId="ADAL" clId="{72F6080C-A7D6-40DD-8B9A-985080C9F2C0}" dt="2026-02-24T12:15:57.956" v="71" actId="167"/>
            <ac:picMkLst>
              <pc:docMk/>
              <pc:sldMasterMk cId="1777971478" sldId="2147483648"/>
              <pc:sldLayoutMk cId="3804457833" sldId="2147483669"/>
              <ac:picMk id="11" creationId="{B7F7E00F-2183-4BEF-892D-E50BFCACCBE6}"/>
            </ac:picMkLst>
          </pc:picChg>
          <pc:cxnChg chg="add mod ord">
            <ac:chgData name="Hayley Mills" userId="0889dede-832e-4a93-9252-bb98fc29655c" providerId="ADAL" clId="{72F6080C-A7D6-40DD-8B9A-985080C9F2C0}" dt="2026-02-24T12:15:57.956" v="71" actId="167"/>
            <ac:cxnSpMkLst>
              <pc:docMk/>
              <pc:sldMasterMk cId="1777971478" sldId="2147483648"/>
              <pc:sldLayoutMk cId="3804457833" sldId="2147483669"/>
              <ac:cxnSpMk id="8" creationId="{6EBD8E3E-17D6-4F0D-95F5-B0710F5FEB46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6T08:19:41.142" v="409" actId="1036"/>
          <pc:sldLayoutMkLst>
            <pc:docMk/>
            <pc:sldMasterMk cId="1777971478" sldId="2147483648"/>
            <pc:sldLayoutMk cId="3689447763" sldId="2147483670"/>
          </pc:sldLayoutMkLst>
          <pc:spChg chg="del">
            <ac:chgData name="Hayley Mills" userId="0889dede-832e-4a93-9252-bb98fc29655c" providerId="ADAL" clId="{72F6080C-A7D6-40DD-8B9A-985080C9F2C0}" dt="2026-02-24T12:50:21.348" v="182" actId="478"/>
            <ac:spMkLst>
              <pc:docMk/>
              <pc:sldMasterMk cId="1777971478" sldId="2147483648"/>
              <pc:sldLayoutMk cId="3689447763" sldId="2147483670"/>
              <ac:spMk id="2" creationId="{0AE388D2-1383-468B-A14A-ECE18FB6C486}"/>
            </ac:spMkLst>
          </pc:spChg>
          <pc:spChg chg="del">
            <ac:chgData name="Hayley Mills" userId="0889dede-832e-4a93-9252-bb98fc29655c" providerId="ADAL" clId="{72F6080C-A7D6-40DD-8B9A-985080C9F2C0}" dt="2026-02-24T12:50:22.580" v="183" actId="478"/>
            <ac:spMkLst>
              <pc:docMk/>
              <pc:sldMasterMk cId="1777971478" sldId="2147483648"/>
              <pc:sldLayoutMk cId="3689447763" sldId="2147483670"/>
              <ac:spMk id="3" creationId="{575774B3-EE9B-4BC5-9A6C-CCED1BD11090}"/>
            </ac:spMkLst>
          </pc:spChg>
          <pc:spChg chg="del">
            <ac:chgData name="Hayley Mills" userId="0889dede-832e-4a93-9252-bb98fc29655c" providerId="ADAL" clId="{72F6080C-A7D6-40DD-8B9A-985080C9F2C0}" dt="2026-02-24T12:50:23.286" v="184" actId="478"/>
            <ac:spMkLst>
              <pc:docMk/>
              <pc:sldMasterMk cId="1777971478" sldId="2147483648"/>
              <pc:sldLayoutMk cId="3689447763" sldId="2147483670"/>
              <ac:spMk id="4" creationId="{22C09535-EE9D-43C3-850A-0BAD864002F4}"/>
            </ac:spMkLst>
          </pc:spChg>
          <pc:spChg chg="del">
            <ac:chgData name="Hayley Mills" userId="0889dede-832e-4a93-9252-bb98fc29655c" providerId="ADAL" clId="{72F6080C-A7D6-40DD-8B9A-985080C9F2C0}" dt="2026-02-24T12:50:24.437" v="185" actId="478"/>
            <ac:spMkLst>
              <pc:docMk/>
              <pc:sldMasterMk cId="1777971478" sldId="2147483648"/>
              <pc:sldLayoutMk cId="3689447763" sldId="2147483670"/>
              <ac:spMk id="5" creationId="{C3E996D2-D23D-4717-972E-EF60C32D76E0}"/>
            </ac:spMkLst>
          </pc:spChg>
          <pc:spChg chg="add mod">
            <ac:chgData name="Hayley Mills" userId="0889dede-832e-4a93-9252-bb98fc29655c" providerId="ADAL" clId="{72F6080C-A7D6-40DD-8B9A-985080C9F2C0}" dt="2026-02-24T12:50:25.341" v="186"/>
            <ac:spMkLst>
              <pc:docMk/>
              <pc:sldMasterMk cId="1777971478" sldId="2147483648"/>
              <pc:sldLayoutMk cId="3689447763" sldId="2147483670"/>
              <ac:spMk id="6" creationId="{87559085-F6F7-4685-A64D-BC2A3948ABB9}"/>
            </ac:spMkLst>
          </pc:spChg>
          <pc:spChg chg="add mod">
            <ac:chgData name="Hayley Mills" userId="0889dede-832e-4a93-9252-bb98fc29655c" providerId="ADAL" clId="{72F6080C-A7D6-40DD-8B9A-985080C9F2C0}" dt="2026-02-24T12:50:25.341" v="186"/>
            <ac:spMkLst>
              <pc:docMk/>
              <pc:sldMasterMk cId="1777971478" sldId="2147483648"/>
              <pc:sldLayoutMk cId="3689447763" sldId="2147483670"/>
              <ac:spMk id="10" creationId="{9A9276A7-1C71-4798-AE25-6D79CEEEB153}"/>
            </ac:spMkLst>
          </pc:spChg>
          <pc:spChg chg="add mod">
            <ac:chgData name="Hayley Mills" userId="0889dede-832e-4a93-9252-bb98fc29655c" providerId="ADAL" clId="{72F6080C-A7D6-40DD-8B9A-985080C9F2C0}" dt="2026-02-26T08:19:41.142" v="409" actId="1036"/>
            <ac:spMkLst>
              <pc:docMk/>
              <pc:sldMasterMk cId="1777971478" sldId="2147483648"/>
              <pc:sldLayoutMk cId="3689447763" sldId="2147483670"/>
              <ac:spMk id="12" creationId="{DCF59600-DB7D-4DE2-8069-E43C454FA270}"/>
            </ac:spMkLst>
          </pc:spChg>
          <pc:picChg chg="add mod">
            <ac:chgData name="Hayley Mills" userId="0889dede-832e-4a93-9252-bb98fc29655c" providerId="ADAL" clId="{72F6080C-A7D6-40DD-8B9A-985080C9F2C0}" dt="2026-02-24T12:50:25.341" v="186"/>
            <ac:picMkLst>
              <pc:docMk/>
              <pc:sldMasterMk cId="1777971478" sldId="2147483648"/>
              <pc:sldLayoutMk cId="3689447763" sldId="2147483670"/>
              <ac:picMk id="8" creationId="{6279208F-C649-411D-B477-C931045FDD64}"/>
            </ac:picMkLst>
          </pc:picChg>
          <pc:picChg chg="add mod">
            <ac:chgData name="Hayley Mills" userId="0889dede-832e-4a93-9252-bb98fc29655c" providerId="ADAL" clId="{72F6080C-A7D6-40DD-8B9A-985080C9F2C0}" dt="2026-02-24T12:50:25.341" v="186"/>
            <ac:picMkLst>
              <pc:docMk/>
              <pc:sldMasterMk cId="1777971478" sldId="2147483648"/>
              <pc:sldLayoutMk cId="3689447763" sldId="2147483670"/>
              <ac:picMk id="9" creationId="{11C40BF2-9A01-4BDC-B65F-C20102092D23}"/>
            </ac:picMkLst>
          </pc:picChg>
          <pc:picChg chg="add del mod">
            <ac:chgData name="Hayley Mills" userId="0889dede-832e-4a93-9252-bb98fc29655c" providerId="ADAL" clId="{72F6080C-A7D6-40DD-8B9A-985080C9F2C0}" dt="2026-02-24T12:50:30.708" v="188" actId="478"/>
            <ac:picMkLst>
              <pc:docMk/>
              <pc:sldMasterMk cId="1777971478" sldId="2147483648"/>
              <pc:sldLayoutMk cId="3689447763" sldId="2147483670"/>
              <ac:picMk id="11" creationId="{33EDA27B-12E5-4636-BCEC-48CC57D480AE}"/>
            </ac:picMkLst>
          </pc:picChg>
          <pc:cxnChg chg="add mod">
            <ac:chgData name="Hayley Mills" userId="0889dede-832e-4a93-9252-bb98fc29655c" providerId="ADAL" clId="{72F6080C-A7D6-40DD-8B9A-985080C9F2C0}" dt="2026-02-24T12:50:25.341" v="186"/>
            <ac:cxnSpMkLst>
              <pc:docMk/>
              <pc:sldMasterMk cId="1777971478" sldId="2147483648"/>
              <pc:sldLayoutMk cId="3689447763" sldId="2147483670"/>
              <ac:cxnSpMk id="7" creationId="{5FEC0248-8837-4489-A883-D1955D8C9C09}"/>
            </ac:cxnSpMkLst>
          </pc:cxn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6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328F81-6CA8-488D-8666-E4788CA7F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44"/>
          <a:stretch/>
        </p:blipFill>
        <p:spPr>
          <a:xfrm>
            <a:off x="-1" y="6884"/>
            <a:ext cx="12192001" cy="6851116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57"/>
            <a:ext cx="83312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820195" y="421608"/>
            <a:ext cx="4521756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820321" y="186813"/>
            <a:ext cx="6927282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786"/>
            <a:ext cx="8370791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37432" y="1113857"/>
            <a:ext cx="0" cy="4515419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CA5DF3D0-9681-43E8-BCE4-AEFA649007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580" y="292553"/>
            <a:ext cx="3741683" cy="9361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6C4F61-5E35-4C71-81C7-44EA969493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49" y="404724"/>
            <a:ext cx="2579363" cy="72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32948" y="5247842"/>
            <a:ext cx="12233049" cy="161015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-16341" y="5214313"/>
            <a:ext cx="12233049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55" y="5481880"/>
            <a:ext cx="6849153" cy="12719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12254B-AAE8-4654-8016-E3EAC18AFE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121" y="5786007"/>
            <a:ext cx="2357794" cy="663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15D04B-DF52-41A1-B985-3B3DEAEB15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771" y="5786007"/>
            <a:ext cx="2652478" cy="6636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10858C-0F01-45A4-9681-508FCE114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-16341" y="1"/>
            <a:ext cx="12233049" cy="52143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2CE2B70-72E4-497C-8783-EC0E79560114}"/>
              </a:ext>
            </a:extLst>
          </p:cNvPr>
          <p:cNvSpPr/>
          <p:nvPr userDrawn="1"/>
        </p:nvSpPr>
        <p:spPr>
          <a:xfrm>
            <a:off x="-16341" y="-25008"/>
            <a:ext cx="12233049" cy="5214312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83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F76F4D-0DED-46DA-B7F3-D342A03A8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0" y="1032877"/>
            <a:ext cx="12191999" cy="5830881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-4423" y="1019777"/>
            <a:ext cx="12304982" cy="5880744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3C068A-697F-483F-B70F-49D5D82E8D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61" y="161787"/>
            <a:ext cx="2652478" cy="6205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A2BB2A-22A1-41E8-8F07-1512D022C2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B3E921-9192-471C-8F9B-C7E8A05311F5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40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27" y="149619"/>
            <a:ext cx="2652478" cy="6636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5AEB26-C718-4F65-ADDA-7F8F2EC0D76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91" y="148609"/>
            <a:ext cx="2357794" cy="6636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D058E81-DB90-465C-B2AD-08FC9D24BE79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C5992D-D144-4367-B8BC-FD6FB932D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0" y="1014375"/>
            <a:ext cx="12192000" cy="586737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B820626-EBEE-4A36-94BC-6DB37CB2CF17}"/>
              </a:ext>
            </a:extLst>
          </p:cNvPr>
          <p:cNvSpPr/>
          <p:nvPr userDrawn="1"/>
        </p:nvSpPr>
        <p:spPr>
          <a:xfrm>
            <a:off x="-56643" y="1011292"/>
            <a:ext cx="12248644" cy="5840763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0638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87559085-F6F7-4685-A64D-BC2A3948ABB9}"/>
              </a:ext>
            </a:extLst>
          </p:cNvPr>
          <p:cNvSpPr/>
          <p:nvPr userDrawn="1"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FEC0248-8837-4489-A883-D1955D8C9C09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6279208F-C649-411D-B477-C931045FDD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327" y="149619"/>
            <a:ext cx="2652478" cy="663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C40BF2-9A01-4BDC-B65F-C20102092D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91" y="148609"/>
            <a:ext cx="2357794" cy="6636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A9276A7-1C71-4798-AE25-6D79CEEEB153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F59600-DB7D-4DE2-8069-E43C454FA270}"/>
              </a:ext>
            </a:extLst>
          </p:cNvPr>
          <p:cNvSpPr/>
          <p:nvPr userDrawn="1"/>
        </p:nvSpPr>
        <p:spPr>
          <a:xfrm>
            <a:off x="0" y="1031988"/>
            <a:ext cx="12192000" cy="5834981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944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7500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D346268-6792-488E-9FBA-D4D749DDF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1B3A21-BDD7-402B-9D42-6BAC590EB5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61" y="161787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5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C0E102-4A77-419F-A881-EB4EC13759B8}"/>
              </a:ext>
            </a:extLst>
          </p:cNvPr>
          <p:cNvSpPr/>
          <p:nvPr userDrawn="1"/>
        </p:nvSpPr>
        <p:spPr>
          <a:xfrm>
            <a:off x="0" y="99886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B5890DE-51CA-4EDC-AC97-5566F5A9E368}"/>
              </a:ext>
            </a:extLst>
          </p:cNvPr>
          <p:cNvCxnSpPr>
            <a:cxnSpLocks/>
          </p:cNvCxnSpPr>
          <p:nvPr userDrawn="1"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3700F22-7319-4A1E-AA0C-E4D8496CAB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52FFCB-0B56-47B9-A89E-E7EF35CC534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61" y="161787"/>
            <a:ext cx="2652478" cy="620593"/>
          </a:xfrm>
          <a:prstGeom prst="rect">
            <a:avLst/>
          </a:prstGeom>
        </p:spPr>
      </p:pic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8407C07-D030-4225-B825-1A024A37EE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08796" y="763454"/>
            <a:ext cx="4485416" cy="4478859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icon to add image</a:t>
            </a:r>
          </a:p>
        </p:txBody>
      </p:sp>
    </p:spTree>
    <p:extLst>
      <p:ext uri="{BB962C8B-B14F-4D97-AF65-F5344CB8AC3E}">
        <p14:creationId xmlns:p14="http://schemas.microsoft.com/office/powerpoint/2010/main" val="330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886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64E345-ABFC-4CBE-BCA1-F9F9E524DA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8766D21-83C8-4237-96A4-E972662869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61" y="161787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1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CDB416-CD66-46E8-BBCB-64F7D2C7C817}"/>
              </a:ext>
            </a:extLst>
          </p:cNvPr>
          <p:cNvSpPr/>
          <p:nvPr userDrawn="1"/>
        </p:nvSpPr>
        <p:spPr>
          <a:xfrm>
            <a:off x="0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EBD8E3E-17D6-4F0D-95F5-B0710F5FEB46}"/>
              </a:ext>
            </a:extLst>
          </p:cNvPr>
          <p:cNvCxnSpPr>
            <a:cxnSpLocks/>
          </p:cNvCxnSpPr>
          <p:nvPr userDrawn="1"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61FCD019-3FA2-4EDA-BD6E-EDA66CA9C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F7E00F-2183-4BEF-892D-E50BFCACCB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6061" y="161787"/>
            <a:ext cx="2652478" cy="620593"/>
          </a:xfrm>
          <a:prstGeom prst="rect">
            <a:avLst/>
          </a:prstGeom>
        </p:spPr>
      </p:pic>
      <p:sp>
        <p:nvSpPr>
          <p:cNvPr id="6" name="Image placeholder 1">
            <a:extLst>
              <a:ext uri="{FF2B5EF4-FFF2-40B4-BE49-F238E27FC236}">
                <a16:creationId xmlns:a16="http://schemas.microsoft.com/office/drawing/2014/main" id="{D10ED5CF-4C4F-440D-AA8D-C415837399A2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28714105-967F-4AD6-B5AA-6CA14A12B8F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45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FAE4B7-38D5-4953-AF34-0FF7557411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510" r="-34" b="-606"/>
          <a:stretch/>
        </p:blipFill>
        <p:spPr>
          <a:xfrm>
            <a:off x="-4424" y="-516608"/>
            <a:ext cx="12191999" cy="5773471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116" y="-516609"/>
            <a:ext cx="12192000" cy="5773472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12217169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87" y="5455656"/>
            <a:ext cx="6529081" cy="12124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38AA3D-9D50-4149-8C5F-C22F9BFB2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25071" y="5771849"/>
            <a:ext cx="2449960" cy="6893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52C77-7369-4C00-BF69-EB25C1A800F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34" y="5824400"/>
            <a:ext cx="2891659" cy="6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E2B74A-7932-41E0-BA85-D6B3AD286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B5B45-570C-4F53-928D-A8B0E22E1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9190B-CB67-42A7-BB1D-76DB0D584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1E1E6-6263-477B-98B7-52C9CA536C13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5F834-EAD2-4C0A-975C-03D1E4D2C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83570-376B-4711-B737-907CCE9FF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24E36-F99C-443F-8046-DB02B8904B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97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70" r:id="rId4"/>
    <p:sldLayoutId id="2147483663" r:id="rId5"/>
    <p:sldLayoutId id="2147483668" r:id="rId6"/>
    <p:sldLayoutId id="2147483665" r:id="rId7"/>
    <p:sldLayoutId id="2147483669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839861" y="163471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839861" y="411219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5C8DCC8-718D-4410-AE2A-49D2D2BE778B}"/>
              </a:ext>
            </a:extLst>
          </p:cNvPr>
          <p:cNvSpPr txBox="1"/>
          <p:nvPr/>
        </p:nvSpPr>
        <p:spPr>
          <a:xfrm>
            <a:off x="977413" y="1104900"/>
            <a:ext cx="43565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Clinical Trials Unit, Nuffield Department of Primary Care Health Sciences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Gibson Building, 1st Floor,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Woodstock Road, Oxford.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OX2 6GG</a:t>
            </a:r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r>
              <a:rPr lang="en-GB" sz="1600" b="1" dirty="0">
                <a:solidFill>
                  <a:srgbClr val="1D3850"/>
                </a:solidFill>
                <a:latin typeface="helvetica neue"/>
              </a:rPr>
              <a:t>Email: </a:t>
            </a:r>
            <a:r>
              <a:rPr lang="en-GB" sz="1600" dirty="0">
                <a:solidFill>
                  <a:srgbClr val="1D3850"/>
                </a:solidFill>
                <a:latin typeface="helvetica neue"/>
              </a:rPr>
              <a:t>primarycarectu@phc.ox.ac.uk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473200" y="3254163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3207273"/>
            <a:ext cx="476190" cy="476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" y="3775835"/>
            <a:ext cx="550048" cy="550048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463054" y="3881582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14" name="Picture 2" descr="QR Code Image">
            <a:extLst>
              <a:ext uri="{FF2B5EF4-FFF2-40B4-BE49-F238E27FC236}">
                <a16:creationId xmlns:a16="http://schemas.microsoft.com/office/drawing/2014/main" id="{625512E5-57A6-485D-A8AC-8561424A4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219" y="1497393"/>
            <a:ext cx="1819872" cy="18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66AA8D-BCCF-4571-BB64-F0B79D2E9B1D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rgbClr val="1D3850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7413" y="2193181"/>
            <a:ext cx="10134600" cy="2471638"/>
          </a:xfrm>
        </p:spPr>
        <p:txBody>
          <a:bodyPr/>
          <a:lstStyle/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499F3-E868-4920-908C-E096F9F4323C}"/>
              </a:ext>
            </a:extLst>
          </p:cNvPr>
          <p:cNvSpPr txBox="1">
            <a:spLocks/>
          </p:cNvSpPr>
          <p:nvPr/>
        </p:nvSpPr>
        <p:spPr>
          <a:xfrm>
            <a:off x="977413" y="2193181"/>
            <a:ext cx="10134600" cy="2471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89567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618701-7BA6-4A76-ABDB-32896A68C9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495317-CD67-4498-8BD4-2E5D7B7A5035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16F9F6-2367-4DB8-93AF-8B346657C5A7}"/>
              </a:ext>
            </a:extLst>
          </p:cNvPr>
          <p:cNvSpPr txBox="1">
            <a:spLocks/>
          </p:cNvSpPr>
          <p:nvPr/>
        </p:nvSpPr>
        <p:spPr>
          <a:xfrm>
            <a:off x="645495" y="3183788"/>
            <a:ext cx="6575912" cy="2954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E09BB-2BEA-43B5-9827-DA1216067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96" y="763453"/>
            <a:ext cx="4485416" cy="447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50439E-4222-4AF6-9F4C-9AEF866766D3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969860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618701-7BA6-4A76-ABDB-32896A68C9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495317-CD67-4498-8BD4-2E5D7B7A5035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E09BB-2BEA-43B5-9827-DA1216067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96" y="763453"/>
            <a:ext cx="4485416" cy="447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A18523A-C4A3-45F3-9A1B-CCCC7C11AA7B}"/>
              </a:ext>
            </a:extLst>
          </p:cNvPr>
          <p:cNvSpPr txBox="1">
            <a:spLocks/>
          </p:cNvSpPr>
          <p:nvPr/>
        </p:nvSpPr>
        <p:spPr>
          <a:xfrm>
            <a:off x="574198" y="3317732"/>
            <a:ext cx="2789378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72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50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282445F-41B7-4C20-844D-6B731EBDEC13}"/>
              </a:ext>
            </a:extLst>
          </p:cNvPr>
          <p:cNvSpPr txBox="1">
            <a:spLocks/>
          </p:cNvSpPr>
          <p:nvPr/>
        </p:nvSpPr>
        <p:spPr>
          <a:xfrm>
            <a:off x="3621038" y="3317732"/>
            <a:ext cx="3105343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56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44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55942E-84D1-49F9-ABBB-783DF04FAFF3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364691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8F7D42B-2661-4ED6-A787-ED9FCD78B8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53422" y="1248191"/>
            <a:ext cx="9285155" cy="5156035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EA035EB-C3CE-4EEA-9E7E-4D97812D1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421" y="1248190"/>
            <a:ext cx="9285155" cy="52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3DCA5A63-AC63-4AD3-8E32-D7C8F97746F7}"/>
              </a:ext>
            </a:extLst>
          </p:cNvPr>
          <p:cNvSpPr txBox="1">
            <a:spLocks/>
          </p:cNvSpPr>
          <p:nvPr/>
        </p:nvSpPr>
        <p:spPr>
          <a:xfrm>
            <a:off x="1005373" y="38262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47ED3-C919-44DC-A5AA-D2AD864BB5D4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3664852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0" y="3716570"/>
            <a:ext cx="542581" cy="542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473200" y="3194898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3148008"/>
            <a:ext cx="476190" cy="476190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463054" y="3822317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B52180-9C0B-46A1-9E1A-1207C99191C6}"/>
              </a:ext>
            </a:extLst>
          </p:cNvPr>
          <p:cNvSpPr txBox="1"/>
          <p:nvPr/>
        </p:nvSpPr>
        <p:spPr>
          <a:xfrm>
            <a:off x="977413" y="1104900"/>
            <a:ext cx="43565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Clinical Trials Unit, Nuffield Department of Primary Care Health Sciences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Gibson Building, 1st Floor,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Woodstock Road, Oxford.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OX2 6GG</a:t>
            </a:r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r>
              <a:rPr lang="en-GB" sz="1600" b="1" dirty="0">
                <a:solidFill>
                  <a:schemeClr val="bg1"/>
                </a:solidFill>
                <a:latin typeface="helvetica neue"/>
              </a:rPr>
              <a:t>Email: </a:t>
            </a:r>
            <a:r>
              <a:rPr lang="en-GB" sz="1600" dirty="0">
                <a:solidFill>
                  <a:schemeClr val="bg1"/>
                </a:solidFill>
                <a:latin typeface="helvetica neue"/>
              </a:rPr>
              <a:t>primarycarectu@phc.ox.ac.uk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QR Code Image">
            <a:extLst>
              <a:ext uri="{FF2B5EF4-FFF2-40B4-BE49-F238E27FC236}">
                <a16:creationId xmlns:a16="http://schemas.microsoft.com/office/drawing/2014/main" id="{D2E52F8D-AE53-426A-B6BD-956B18BFB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219" y="1497393"/>
            <a:ext cx="1819872" cy="18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2877255-56AF-4F82-9E8E-5B1BC4C02D51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5CDD8A3-D91B-4DB4-8C17-D6EF06140C97}"/>
</file>

<file path=customXml/itemProps2.xml><?xml version="1.0" encoding="utf-8"?>
<ds:datastoreItem xmlns:ds="http://schemas.openxmlformats.org/officeDocument/2006/customXml" ds:itemID="{DB5F70D3-F0E2-441A-8EBF-81D84883B9DB}"/>
</file>

<file path=customXml/itemProps3.xml><?xml version="1.0" encoding="utf-8"?>
<ds:datastoreItem xmlns:ds="http://schemas.openxmlformats.org/officeDocument/2006/customXml" ds:itemID="{DDA55679-9D9A-40D0-BAC7-E42BCCE8CB29}"/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501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Noto Serif</vt:lpstr>
      <vt:lpstr>Roboto</vt:lpstr>
      <vt:lpstr>Office Theme</vt:lpstr>
      <vt:lpstr>PowerPoint Presentation</vt:lpstr>
      <vt:lpstr>PowerPoint Presentation</vt:lpstr>
      <vt:lpstr>PowerPoint Presentation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11</cp:revision>
  <dcterms:created xsi:type="dcterms:W3CDTF">2026-02-24T09:14:49Z</dcterms:created>
  <dcterms:modified xsi:type="dcterms:W3CDTF">2026-02-26T13:36:58Z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</Properties>
</file>