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handoutMasterIdLst>
    <p:handoutMasterId r:id="rId15"/>
  </p:handoutMasterIdLst>
  <p:sldIdLst>
    <p:sldId id="256" r:id="rId5"/>
    <p:sldId id="257" r:id="rId6"/>
    <p:sldId id="258" r:id="rId7"/>
    <p:sldId id="259" r:id="rId8"/>
    <p:sldId id="278" r:id="rId9"/>
    <p:sldId id="279" r:id="rId10"/>
    <p:sldId id="280" r:id="rId11"/>
    <p:sldId id="281" r:id="rId12"/>
    <p:sldId id="270" r:id="rId13"/>
    <p:sldId id="272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2147"/>
    <a:srgbClr val="82165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7AF21BE-E85F-93CC-B37C-0E0CE328B010}" v="3" dt="2026-03-10T08:44:08.16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7" d="100"/>
          <a:sy n="107" d="100"/>
        </p:scale>
        <p:origin x="71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6" d="100"/>
          <a:sy n="86" d="100"/>
        </p:scale>
        <p:origin x="3864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microsoft.com/office/2015/10/relationships/revisionInfo" Target="revisionInfo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ayley Mills" userId="0889dede-832e-4a93-9252-bb98fc29655c" providerId="ADAL" clId="{25383BB1-8359-44C2-9A2F-88D7ACC58882}"/>
    <pc:docChg chg="undo custSel addSld delSld modSld modMainMaster">
      <pc:chgData name="Hayley Mills" userId="0889dede-832e-4a93-9252-bb98fc29655c" providerId="ADAL" clId="{25383BB1-8359-44C2-9A2F-88D7ACC58882}" dt="2026-02-26T13:38:47.765" v="180" actId="2696"/>
      <pc:docMkLst>
        <pc:docMk/>
      </pc:docMkLst>
      <pc:sldChg chg="addSp modSp mod">
        <pc:chgData name="Hayley Mills" userId="0889dede-832e-4a93-9252-bb98fc29655c" providerId="ADAL" clId="{25383BB1-8359-44C2-9A2F-88D7ACC58882}" dt="2026-02-24T13:01:25.725" v="30"/>
        <pc:sldMkLst>
          <pc:docMk/>
          <pc:sldMk cId="1957722045" sldId="270"/>
        </pc:sldMkLst>
        <pc:spChg chg="add mod">
          <ac:chgData name="Hayley Mills" userId="0889dede-832e-4a93-9252-bb98fc29655c" providerId="ADAL" clId="{25383BB1-8359-44C2-9A2F-88D7ACC58882}" dt="2026-02-24T13:00:28.635" v="22" actId="1076"/>
          <ac:spMkLst>
            <pc:docMk/>
            <pc:sldMk cId="1957722045" sldId="270"/>
            <ac:spMk id="10" creationId="{515600A8-38EF-48D0-BF09-7FD6DA61A671}"/>
          </ac:spMkLst>
        </pc:spChg>
        <pc:spChg chg="mod">
          <ac:chgData name="Hayley Mills" userId="0889dede-832e-4a93-9252-bb98fc29655c" providerId="ADAL" clId="{25383BB1-8359-44C2-9A2F-88D7ACC58882}" dt="2026-02-24T13:00:25.386" v="21" actId="1076"/>
          <ac:spMkLst>
            <pc:docMk/>
            <pc:sldMk cId="1957722045" sldId="270"/>
            <ac:spMk id="15" creationId="{16988AB4-011F-4FB0-8025-B5504612E35D}"/>
          </ac:spMkLst>
        </pc:spChg>
        <pc:picChg chg="add mod">
          <ac:chgData name="Hayley Mills" userId="0889dede-832e-4a93-9252-bb98fc29655c" providerId="ADAL" clId="{25383BB1-8359-44C2-9A2F-88D7ACC58882}" dt="2026-02-24T13:01:25.725" v="30"/>
          <ac:picMkLst>
            <pc:docMk/>
            <pc:sldMk cId="1957722045" sldId="270"/>
            <ac:picMk id="11" creationId="{A297423D-0642-4C3B-8343-D3A404028158}"/>
          </ac:picMkLst>
        </pc:picChg>
      </pc:sldChg>
      <pc:sldChg chg="addSp delSp modSp mod">
        <pc:chgData name="Hayley Mills" userId="0889dede-832e-4a93-9252-bb98fc29655c" providerId="ADAL" clId="{25383BB1-8359-44C2-9A2F-88D7ACC58882}" dt="2026-02-24T13:01:21.771" v="29" actId="1076"/>
        <pc:sldMkLst>
          <pc:docMk/>
          <pc:sldMk cId="2714494981" sldId="272"/>
        </pc:sldMkLst>
        <pc:spChg chg="add mod">
          <ac:chgData name="Hayley Mills" userId="0889dede-832e-4a93-9252-bb98fc29655c" providerId="ADAL" clId="{25383BB1-8359-44C2-9A2F-88D7ACC58882}" dt="2026-02-24T13:00:44.226" v="26" actId="207"/>
          <ac:spMkLst>
            <pc:docMk/>
            <pc:sldMk cId="2714494981" sldId="272"/>
            <ac:spMk id="13" creationId="{5409CBF6-2D89-47BC-B4CA-A9DA730090D2}"/>
          </ac:spMkLst>
        </pc:spChg>
        <pc:spChg chg="add mod">
          <ac:chgData name="Hayley Mills" userId="0889dede-832e-4a93-9252-bb98fc29655c" providerId="ADAL" clId="{25383BB1-8359-44C2-9A2F-88D7ACC58882}" dt="2026-02-24T13:00:44.226" v="26" actId="207"/>
          <ac:spMkLst>
            <pc:docMk/>
            <pc:sldMk cId="2714494981" sldId="272"/>
            <ac:spMk id="14" creationId="{707277E2-A856-40E6-8763-0C25DFFF04B5}"/>
          </ac:spMkLst>
        </pc:spChg>
        <pc:picChg chg="add mod">
          <ac:chgData name="Hayley Mills" userId="0889dede-832e-4a93-9252-bb98fc29655c" providerId="ADAL" clId="{25383BB1-8359-44C2-9A2F-88D7ACC58882}" dt="2026-02-24T13:01:21.771" v="29" actId="1076"/>
          <ac:picMkLst>
            <pc:docMk/>
            <pc:sldMk cId="2714494981" sldId="272"/>
            <ac:picMk id="2050" creationId="{CDB04D95-E1D0-4CD0-935E-70ACC0059A9D}"/>
          </ac:picMkLst>
        </pc:picChg>
      </pc:sldChg>
      <pc:sldChg chg="addSp modSp new">
        <pc:chgData name="Hayley Mills" userId="0889dede-832e-4a93-9252-bb98fc29655c" providerId="ADAL" clId="{25383BB1-8359-44C2-9A2F-88D7ACC58882}" dt="2026-02-24T13:03:47.367" v="66"/>
        <pc:sldMkLst>
          <pc:docMk/>
          <pc:sldMk cId="3011924444" sldId="278"/>
        </pc:sldMkLst>
        <pc:spChg chg="add mod">
          <ac:chgData name="Hayley Mills" userId="0889dede-832e-4a93-9252-bb98fc29655c" providerId="ADAL" clId="{25383BB1-8359-44C2-9A2F-88D7ACC58882}" dt="2026-02-24T13:03:47.367" v="66"/>
          <ac:spMkLst>
            <pc:docMk/>
            <pc:sldMk cId="3011924444" sldId="278"/>
            <ac:spMk id="2" creationId="{45D6145A-E672-4A15-9C12-0731F6976C9D}"/>
          </ac:spMkLst>
        </pc:spChg>
      </pc:sldChg>
      <pc:sldChg chg="addSp delSp modSp new mod">
        <pc:chgData name="Hayley Mills" userId="0889dede-832e-4a93-9252-bb98fc29655c" providerId="ADAL" clId="{25383BB1-8359-44C2-9A2F-88D7ACC58882}" dt="2026-02-24T13:07:48.142" v="108"/>
        <pc:sldMkLst>
          <pc:docMk/>
          <pc:sldMk cId="802445138" sldId="279"/>
        </pc:sldMkLst>
        <pc:spChg chg="add mod">
          <ac:chgData name="Hayley Mills" userId="0889dede-832e-4a93-9252-bb98fc29655c" providerId="ADAL" clId="{25383BB1-8359-44C2-9A2F-88D7ACC58882}" dt="2026-02-24T13:05:30.043" v="80"/>
          <ac:spMkLst>
            <pc:docMk/>
            <pc:sldMk cId="802445138" sldId="279"/>
            <ac:spMk id="5" creationId="{CBF60AA2-BCE9-44DB-87DB-E9981C498C80}"/>
          </ac:spMkLst>
        </pc:spChg>
        <pc:spChg chg="add mod">
          <ac:chgData name="Hayley Mills" userId="0889dede-832e-4a93-9252-bb98fc29655c" providerId="ADAL" clId="{25383BB1-8359-44C2-9A2F-88D7ACC58882}" dt="2026-02-24T13:05:30.043" v="80"/>
          <ac:spMkLst>
            <pc:docMk/>
            <pc:sldMk cId="802445138" sldId="279"/>
            <ac:spMk id="6" creationId="{E34AEC20-09FC-4C03-B774-FA415B01B237}"/>
          </ac:spMkLst>
        </pc:spChg>
        <pc:spChg chg="add mod">
          <ac:chgData name="Hayley Mills" userId="0889dede-832e-4a93-9252-bb98fc29655c" providerId="ADAL" clId="{25383BB1-8359-44C2-9A2F-88D7ACC58882}" dt="2026-02-24T13:07:48.142" v="108"/>
          <ac:spMkLst>
            <pc:docMk/>
            <pc:sldMk cId="802445138" sldId="279"/>
            <ac:spMk id="8" creationId="{69D8450A-C728-4AF0-A37D-898532E73AFB}"/>
          </ac:spMkLst>
        </pc:spChg>
        <pc:picChg chg="add mod">
          <ac:chgData name="Hayley Mills" userId="0889dede-832e-4a93-9252-bb98fc29655c" providerId="ADAL" clId="{25383BB1-8359-44C2-9A2F-88D7ACC58882}" dt="2026-02-24T13:05:41.171" v="83" actId="14100"/>
          <ac:picMkLst>
            <pc:docMk/>
            <pc:sldMk cId="802445138" sldId="279"/>
            <ac:picMk id="7" creationId="{236FC07B-DFEE-4C85-90A6-CE3552322A70}"/>
          </ac:picMkLst>
        </pc:picChg>
      </pc:sldChg>
      <pc:sldChg chg="addSp delSp modSp add mod">
        <pc:chgData name="Hayley Mills" userId="0889dede-832e-4a93-9252-bb98fc29655c" providerId="ADAL" clId="{25383BB1-8359-44C2-9A2F-88D7ACC58882}" dt="2026-02-24T13:07:39.611" v="107"/>
        <pc:sldMkLst>
          <pc:docMk/>
          <pc:sldMk cId="386866570" sldId="280"/>
        </pc:sldMkLst>
        <pc:spChg chg="add mod">
          <ac:chgData name="Hayley Mills" userId="0889dede-832e-4a93-9252-bb98fc29655c" providerId="ADAL" clId="{25383BB1-8359-44C2-9A2F-88D7ACC58882}" dt="2026-02-24T13:06:02.012" v="88"/>
          <ac:spMkLst>
            <pc:docMk/>
            <pc:sldMk cId="386866570" sldId="280"/>
            <ac:spMk id="8" creationId="{B1390C3D-15FF-4E3A-A17D-65E312D15041}"/>
          </ac:spMkLst>
        </pc:spChg>
        <pc:spChg chg="add mod">
          <ac:chgData name="Hayley Mills" userId="0889dede-832e-4a93-9252-bb98fc29655c" providerId="ADAL" clId="{25383BB1-8359-44C2-9A2F-88D7ACC58882}" dt="2026-02-24T13:06:02.012" v="88"/>
          <ac:spMkLst>
            <pc:docMk/>
            <pc:sldMk cId="386866570" sldId="280"/>
            <ac:spMk id="9" creationId="{5C95FCDA-EBC3-48E0-B62B-177C83E10763}"/>
          </ac:spMkLst>
        </pc:spChg>
        <pc:spChg chg="add mod">
          <ac:chgData name="Hayley Mills" userId="0889dede-832e-4a93-9252-bb98fc29655c" providerId="ADAL" clId="{25383BB1-8359-44C2-9A2F-88D7ACC58882}" dt="2026-02-24T13:07:39.611" v="107"/>
          <ac:spMkLst>
            <pc:docMk/>
            <pc:sldMk cId="386866570" sldId="280"/>
            <ac:spMk id="10" creationId="{F4642410-D14C-476F-B963-B065BBEE441B}"/>
          </ac:spMkLst>
        </pc:spChg>
        <pc:picChg chg="add del">
          <ac:chgData name="Hayley Mills" userId="0889dede-832e-4a93-9252-bb98fc29655c" providerId="ADAL" clId="{25383BB1-8359-44C2-9A2F-88D7ACC58882}" dt="2026-02-24T13:07:19.991" v="105" actId="478"/>
          <ac:picMkLst>
            <pc:docMk/>
            <pc:sldMk cId="386866570" sldId="280"/>
            <ac:picMk id="7" creationId="{236FC07B-DFEE-4C85-90A6-CE3552322A70}"/>
          </ac:picMkLst>
        </pc:picChg>
      </pc:sldChg>
      <pc:sldChg chg="addSp delSp modSp new mod">
        <pc:chgData name="Hayley Mills" userId="0889dede-832e-4a93-9252-bb98fc29655c" providerId="ADAL" clId="{25383BB1-8359-44C2-9A2F-88D7ACC58882}" dt="2026-02-24T13:07:36.861" v="106"/>
        <pc:sldMkLst>
          <pc:docMk/>
          <pc:sldMk cId="1165050723" sldId="281"/>
        </pc:sldMkLst>
        <pc:spChg chg="mod">
          <ac:chgData name="Hayley Mills" userId="0889dede-832e-4a93-9252-bb98fc29655c" providerId="ADAL" clId="{25383BB1-8359-44C2-9A2F-88D7ACC58882}" dt="2026-02-24T13:06:35.931" v="95" actId="1076"/>
          <ac:spMkLst>
            <pc:docMk/>
            <pc:sldMk cId="1165050723" sldId="281"/>
            <ac:spMk id="2" creationId="{2AFEEE13-BEF1-498C-B29D-BCEC9C58AE2E}"/>
          </ac:spMkLst>
        </pc:spChg>
        <pc:spChg chg="add mod">
          <ac:chgData name="Hayley Mills" userId="0889dede-832e-4a93-9252-bb98fc29655c" providerId="ADAL" clId="{25383BB1-8359-44C2-9A2F-88D7ACC58882}" dt="2026-02-24T13:07:13.481" v="103" actId="6549"/>
          <ac:spMkLst>
            <pc:docMk/>
            <pc:sldMk cId="1165050723" sldId="281"/>
            <ac:spMk id="5" creationId="{2FB4ACCA-0B0E-4C06-BE0F-36E351B23BF6}"/>
          </ac:spMkLst>
        </pc:spChg>
        <pc:spChg chg="add mod">
          <ac:chgData name="Hayley Mills" userId="0889dede-832e-4a93-9252-bb98fc29655c" providerId="ADAL" clId="{25383BB1-8359-44C2-9A2F-88D7ACC58882}" dt="2026-02-24T13:07:36.861" v="106"/>
          <ac:spMkLst>
            <pc:docMk/>
            <pc:sldMk cId="1165050723" sldId="281"/>
            <ac:spMk id="6" creationId="{492A8113-4B7E-416A-A69F-B7F1330AFD27}"/>
          </ac:spMkLst>
        </pc:spChg>
        <pc:picChg chg="add del mod">
          <ac:chgData name="Hayley Mills" userId="0889dede-832e-4a93-9252-bb98fc29655c" providerId="ADAL" clId="{25383BB1-8359-44C2-9A2F-88D7ACC58882}" dt="2026-02-24T13:06:49.541" v="101" actId="478"/>
          <ac:picMkLst>
            <pc:docMk/>
            <pc:sldMk cId="1165050723" sldId="281"/>
            <ac:picMk id="4" creationId="{72B126E7-AA99-4363-875B-748993ED700D}"/>
          </ac:picMkLst>
        </pc:picChg>
      </pc:sldChg>
      <pc:sldMasterChg chg="addSldLayout delSldLayout modSldLayout">
        <pc:chgData name="Hayley Mills" userId="0889dede-832e-4a93-9252-bb98fc29655c" providerId="ADAL" clId="{25383BB1-8359-44C2-9A2F-88D7ACC58882}" dt="2026-02-26T13:38:47.765" v="180" actId="2696"/>
        <pc:sldMasterMkLst>
          <pc:docMk/>
          <pc:sldMasterMk cId="1475117427" sldId="2147483648"/>
        </pc:sldMasterMkLst>
        <pc:sldLayoutChg chg="modSp mod">
          <pc:chgData name="Hayley Mills" userId="0889dede-832e-4a93-9252-bb98fc29655c" providerId="ADAL" clId="{25383BB1-8359-44C2-9A2F-88D7ACC58882}" dt="2026-02-26T13:20:50.435" v="169" actId="1035"/>
          <pc:sldLayoutMkLst>
            <pc:docMk/>
            <pc:sldMasterMk cId="1475117427" sldId="2147483648"/>
            <pc:sldLayoutMk cId="341541699" sldId="2147483660"/>
          </pc:sldLayoutMkLst>
          <pc:spChg chg="mod">
            <ac:chgData name="Hayley Mills" userId="0889dede-832e-4a93-9252-bb98fc29655c" providerId="ADAL" clId="{25383BB1-8359-44C2-9A2F-88D7ACC58882}" dt="2026-02-26T08:35:52.442" v="109" actId="207"/>
            <ac:spMkLst>
              <pc:docMk/>
              <pc:sldMasterMk cId="1475117427" sldId="2147483648"/>
              <pc:sldLayoutMk cId="341541699" sldId="2147483660"/>
              <ac:spMk id="7" creationId="{E40E2233-016A-4920-9B1C-493AF7962CB7}"/>
            </ac:spMkLst>
          </pc:spChg>
          <pc:picChg chg="mod">
            <ac:chgData name="Hayley Mills" userId="0889dede-832e-4a93-9252-bb98fc29655c" providerId="ADAL" clId="{25383BB1-8359-44C2-9A2F-88D7ACC58882}" dt="2026-02-26T13:20:50.435" v="169" actId="1035"/>
            <ac:picMkLst>
              <pc:docMk/>
              <pc:sldMasterMk cId="1475117427" sldId="2147483648"/>
              <pc:sldLayoutMk cId="341541699" sldId="2147483660"/>
              <ac:picMk id="42" creationId="{E30B0C91-9EF1-4E22-B225-6FC1912C34D3}"/>
            </ac:picMkLst>
          </pc:picChg>
        </pc:sldLayoutChg>
        <pc:sldLayoutChg chg="modSp mod">
          <pc:chgData name="Hayley Mills" userId="0889dede-832e-4a93-9252-bb98fc29655c" providerId="ADAL" clId="{25383BB1-8359-44C2-9A2F-88D7ACC58882}" dt="2026-02-26T08:36:14.583" v="110" actId="14100"/>
          <pc:sldLayoutMkLst>
            <pc:docMk/>
            <pc:sldMasterMk cId="1475117427" sldId="2147483648"/>
            <pc:sldLayoutMk cId="1890271451" sldId="2147483661"/>
          </pc:sldLayoutMkLst>
          <pc:spChg chg="mod">
            <ac:chgData name="Hayley Mills" userId="0889dede-832e-4a93-9252-bb98fc29655c" providerId="ADAL" clId="{25383BB1-8359-44C2-9A2F-88D7ACC58882}" dt="2026-02-24T13:02:52.035" v="62" actId="1076"/>
            <ac:spMkLst>
              <pc:docMk/>
              <pc:sldMasterMk cId="1475117427" sldId="2147483648"/>
              <pc:sldLayoutMk cId="1890271451" sldId="2147483661"/>
              <ac:spMk id="2" creationId="{33004094-44A7-4E70-9D8D-1722B692B37D}"/>
            </ac:spMkLst>
          </pc:spChg>
          <pc:cxnChg chg="mod">
            <ac:chgData name="Hayley Mills" userId="0889dede-832e-4a93-9252-bb98fc29655c" providerId="ADAL" clId="{25383BB1-8359-44C2-9A2F-88D7ACC58882}" dt="2026-02-26T08:36:14.583" v="110" actId="14100"/>
            <ac:cxnSpMkLst>
              <pc:docMk/>
              <pc:sldMasterMk cId="1475117427" sldId="2147483648"/>
              <pc:sldLayoutMk cId="1890271451" sldId="2147483661"/>
              <ac:cxnSpMk id="9" creationId="{60091C41-626C-43BB-B5C0-AE04FFDCC5B6}"/>
            </ac:cxnSpMkLst>
          </pc:cxnChg>
        </pc:sldLayoutChg>
        <pc:sldLayoutChg chg="addSp modSp mod">
          <pc:chgData name="Hayley Mills" userId="0889dede-832e-4a93-9252-bb98fc29655c" providerId="ADAL" clId="{25383BB1-8359-44C2-9A2F-88D7ACC58882}" dt="2026-02-26T08:36:29.031" v="111" actId="14100"/>
          <pc:sldLayoutMkLst>
            <pc:docMk/>
            <pc:sldMasterMk cId="1475117427" sldId="2147483648"/>
            <pc:sldLayoutMk cId="266593383" sldId="2147483662"/>
          </pc:sldLayoutMkLst>
          <pc:spChg chg="mod">
            <ac:chgData name="Hayley Mills" userId="0889dede-832e-4a93-9252-bb98fc29655c" providerId="ADAL" clId="{25383BB1-8359-44C2-9A2F-88D7ACC58882}" dt="2026-02-24T13:04:04.203" v="69" actId="14100"/>
            <ac:spMkLst>
              <pc:docMk/>
              <pc:sldMasterMk cId="1475117427" sldId="2147483648"/>
              <pc:sldLayoutMk cId="266593383" sldId="2147483662"/>
              <ac:spMk id="6" creationId="{30433E08-2C38-4F68-ACF1-7AE2E4F32C59}"/>
            </ac:spMkLst>
          </pc:spChg>
          <pc:picChg chg="add mod">
            <ac:chgData name="Hayley Mills" userId="0889dede-832e-4a93-9252-bb98fc29655c" providerId="ADAL" clId="{25383BB1-8359-44C2-9A2F-88D7ACC58882}" dt="2026-02-24T13:04:06.139" v="70" actId="14100"/>
            <ac:picMkLst>
              <pc:docMk/>
              <pc:sldMasterMk cId="1475117427" sldId="2147483648"/>
              <pc:sldLayoutMk cId="266593383" sldId="2147483662"/>
              <ac:picMk id="7" creationId="{A39C6312-C196-42EF-8645-4A30AACEB45A}"/>
            </ac:picMkLst>
          </pc:picChg>
          <pc:cxnChg chg="mod">
            <ac:chgData name="Hayley Mills" userId="0889dede-832e-4a93-9252-bb98fc29655c" providerId="ADAL" clId="{25383BB1-8359-44C2-9A2F-88D7ACC58882}" dt="2026-02-26T08:36:29.031" v="111" actId="14100"/>
            <ac:cxnSpMkLst>
              <pc:docMk/>
              <pc:sldMasterMk cId="1475117427" sldId="2147483648"/>
              <pc:sldLayoutMk cId="266593383" sldId="2147483662"/>
              <ac:cxnSpMk id="3" creationId="{ECF445F9-CED3-49BD-9FC5-A5DA7757E2C1}"/>
            </ac:cxnSpMkLst>
          </pc:cxnChg>
        </pc:sldLayoutChg>
        <pc:sldLayoutChg chg="modSp mod">
          <pc:chgData name="Hayley Mills" userId="0889dede-832e-4a93-9252-bb98fc29655c" providerId="ADAL" clId="{25383BB1-8359-44C2-9A2F-88D7ACC58882}" dt="2026-02-26T08:36:43.671" v="112" actId="14100"/>
          <pc:sldLayoutMkLst>
            <pc:docMk/>
            <pc:sldMasterMk cId="1475117427" sldId="2147483648"/>
            <pc:sldLayoutMk cId="4099007177" sldId="2147483663"/>
          </pc:sldLayoutMkLst>
          <pc:cxnChg chg="mod">
            <ac:chgData name="Hayley Mills" userId="0889dede-832e-4a93-9252-bb98fc29655c" providerId="ADAL" clId="{25383BB1-8359-44C2-9A2F-88D7ACC58882}" dt="2026-02-26T08:36:43.671" v="112" actId="14100"/>
            <ac:cxnSpMkLst>
              <pc:docMk/>
              <pc:sldMasterMk cId="1475117427" sldId="2147483648"/>
              <pc:sldLayoutMk cId="4099007177" sldId="2147483663"/>
              <ac:cxnSpMk id="13" creationId="{DD29A4A8-4B5E-486B-92B9-C150BBB90D95}"/>
            </ac:cxnSpMkLst>
          </pc:cxnChg>
        </pc:sldLayoutChg>
        <pc:sldLayoutChg chg="addSp delSp modSp mod">
          <pc:chgData name="Hayley Mills" userId="0889dede-832e-4a93-9252-bb98fc29655c" providerId="ADAL" clId="{25383BB1-8359-44C2-9A2F-88D7ACC58882}" dt="2026-02-26T08:37:10.549" v="116" actId="1036"/>
          <pc:sldLayoutMkLst>
            <pc:docMk/>
            <pc:sldMasterMk cId="1475117427" sldId="2147483648"/>
            <pc:sldLayoutMk cId="868796253" sldId="2147483664"/>
          </pc:sldLayoutMkLst>
          <pc:spChg chg="mod">
            <ac:chgData name="Hayley Mills" userId="0889dede-832e-4a93-9252-bb98fc29655c" providerId="ADAL" clId="{25383BB1-8359-44C2-9A2F-88D7ACC58882}" dt="2026-02-26T08:37:10.549" v="116" actId="1036"/>
            <ac:spMkLst>
              <pc:docMk/>
              <pc:sldMasterMk cId="1475117427" sldId="2147483648"/>
              <pc:sldLayoutMk cId="868796253" sldId="2147483664"/>
              <ac:spMk id="2" creationId="{94B2B83D-2EAC-423F-878A-39D601BA25F1}"/>
            </ac:spMkLst>
          </pc:spChg>
          <pc:spChg chg="add mod">
            <ac:chgData name="Hayley Mills" userId="0889dede-832e-4a93-9252-bb98fc29655c" providerId="ADAL" clId="{25383BB1-8359-44C2-9A2F-88D7ACC58882}" dt="2026-02-24T09:25:21.695" v="2" actId="11529"/>
            <ac:spMkLst>
              <pc:docMk/>
              <pc:sldMasterMk cId="1475117427" sldId="2147483648"/>
              <pc:sldLayoutMk cId="868796253" sldId="2147483664"/>
              <ac:spMk id="5" creationId="{5252201E-B02A-4307-9F47-3C9786AD370A}"/>
            </ac:spMkLst>
          </pc:spChg>
        </pc:sldLayoutChg>
        <pc:sldLayoutChg chg="modSp mod">
          <pc:chgData name="Hayley Mills" userId="0889dede-832e-4a93-9252-bb98fc29655c" providerId="ADAL" clId="{25383BB1-8359-44C2-9A2F-88D7ACC58882}" dt="2026-02-26T08:37:20.822" v="117" actId="1035"/>
          <pc:sldLayoutMkLst>
            <pc:docMk/>
            <pc:sldMasterMk cId="1475117427" sldId="2147483648"/>
            <pc:sldLayoutMk cId="1400579846" sldId="2147483665"/>
          </pc:sldLayoutMkLst>
          <pc:spChg chg="mod">
            <ac:chgData name="Hayley Mills" userId="0889dede-832e-4a93-9252-bb98fc29655c" providerId="ADAL" clId="{25383BB1-8359-44C2-9A2F-88D7ACC58882}" dt="2026-02-26T08:37:20.822" v="117" actId="1035"/>
            <ac:spMkLst>
              <pc:docMk/>
              <pc:sldMasterMk cId="1475117427" sldId="2147483648"/>
              <pc:sldLayoutMk cId="1400579846" sldId="2147483665"/>
              <ac:spMk id="2" creationId="{FF0C2B40-5111-D594-DE9F-2A076EDF922E}"/>
            </ac:spMkLst>
          </pc:spChg>
        </pc:sldLayoutChg>
        <pc:sldLayoutChg chg="modSp mod">
          <pc:chgData name="Hayley Mills" userId="0889dede-832e-4a93-9252-bb98fc29655c" providerId="ADAL" clId="{25383BB1-8359-44C2-9A2F-88D7ACC58882}" dt="2026-02-26T08:37:24.518" v="118" actId="1035"/>
          <pc:sldLayoutMkLst>
            <pc:docMk/>
            <pc:sldMasterMk cId="1475117427" sldId="2147483648"/>
            <pc:sldLayoutMk cId="3403444711" sldId="2147483666"/>
          </pc:sldLayoutMkLst>
          <pc:spChg chg="mod">
            <ac:chgData name="Hayley Mills" userId="0889dede-832e-4a93-9252-bb98fc29655c" providerId="ADAL" clId="{25383BB1-8359-44C2-9A2F-88D7ACC58882}" dt="2026-02-26T08:37:24.518" v="118" actId="1035"/>
            <ac:spMkLst>
              <pc:docMk/>
              <pc:sldMasterMk cId="1475117427" sldId="2147483648"/>
              <pc:sldLayoutMk cId="3403444711" sldId="2147483666"/>
              <ac:spMk id="2" creationId="{306064D7-D2F8-B60F-A3A9-37AB9902CD3B}"/>
            </ac:spMkLst>
          </pc:spChg>
        </pc:sldLayoutChg>
        <pc:sldLayoutChg chg="modSp mod">
          <pc:chgData name="Hayley Mills" userId="0889dede-832e-4a93-9252-bb98fc29655c" providerId="ADAL" clId="{25383BB1-8359-44C2-9A2F-88D7ACC58882}" dt="2026-02-26T08:37:37.288" v="120" actId="1035"/>
          <pc:sldLayoutMkLst>
            <pc:docMk/>
            <pc:sldMasterMk cId="1475117427" sldId="2147483648"/>
            <pc:sldLayoutMk cId="304668636" sldId="2147483667"/>
          </pc:sldLayoutMkLst>
          <pc:spChg chg="mod">
            <ac:chgData name="Hayley Mills" userId="0889dede-832e-4a93-9252-bb98fc29655c" providerId="ADAL" clId="{25383BB1-8359-44C2-9A2F-88D7ACC58882}" dt="2026-02-26T08:37:37.288" v="120" actId="1035"/>
            <ac:spMkLst>
              <pc:docMk/>
              <pc:sldMasterMk cId="1475117427" sldId="2147483648"/>
              <pc:sldLayoutMk cId="304668636" sldId="2147483667"/>
              <ac:spMk id="2" creationId="{4CF90F0F-F0E9-D090-797C-329371644886}"/>
            </ac:spMkLst>
          </pc:spChg>
        </pc:sldLayoutChg>
        <pc:sldLayoutChg chg="addSp delSp modSp mod">
          <pc:chgData name="Hayley Mills" userId="0889dede-832e-4a93-9252-bb98fc29655c" providerId="ADAL" clId="{25383BB1-8359-44C2-9A2F-88D7ACC58882}" dt="2026-02-26T08:41:50.661" v="161" actId="14100"/>
          <pc:sldLayoutMkLst>
            <pc:docMk/>
            <pc:sldMasterMk cId="1475117427" sldId="2147483648"/>
            <pc:sldLayoutMk cId="1957722045" sldId="2147483669"/>
          </pc:sldLayoutMkLst>
          <pc:picChg chg="mod">
            <ac:chgData name="Hayley Mills" userId="0889dede-832e-4a93-9252-bb98fc29655c" providerId="ADAL" clId="{25383BB1-8359-44C2-9A2F-88D7ACC58882}" dt="2026-02-26T08:41:41.366" v="160" actId="14100"/>
            <ac:picMkLst>
              <pc:docMk/>
              <pc:sldMasterMk cId="1475117427" sldId="2147483648"/>
              <pc:sldLayoutMk cId="1957722045" sldId="2147483669"/>
              <ac:picMk id="4" creationId="{8075E286-0A64-5F36-4F46-DD26BCE9BA88}"/>
            </ac:picMkLst>
          </pc:picChg>
          <pc:picChg chg="mod ord">
            <ac:chgData name="Hayley Mills" userId="0889dede-832e-4a93-9252-bb98fc29655c" providerId="ADAL" clId="{25383BB1-8359-44C2-9A2F-88D7ACC58882}" dt="2026-02-26T08:41:02.439" v="153" actId="1035"/>
            <ac:picMkLst>
              <pc:docMk/>
              <pc:sldMasterMk cId="1475117427" sldId="2147483648"/>
              <pc:sldLayoutMk cId="1957722045" sldId="2147483669"/>
              <ac:picMk id="11" creationId="{D2E7860D-DEAE-4117-9252-1F0414DA23B1}"/>
            </ac:picMkLst>
          </pc:picChg>
          <pc:cxnChg chg="mod">
            <ac:chgData name="Hayley Mills" userId="0889dede-832e-4a93-9252-bb98fc29655c" providerId="ADAL" clId="{25383BB1-8359-44C2-9A2F-88D7ACC58882}" dt="2026-02-26T08:41:50.661" v="161" actId="14100"/>
            <ac:cxnSpMkLst>
              <pc:docMk/>
              <pc:sldMasterMk cId="1475117427" sldId="2147483648"/>
              <pc:sldLayoutMk cId="1957722045" sldId="2147483669"/>
              <ac:cxnSpMk id="36" creationId="{A09A198F-50A7-4A6A-88E9-42F224C187BD}"/>
            </ac:cxnSpMkLst>
          </pc:cxnChg>
        </pc:sldLayoutChg>
        <pc:sldLayoutChg chg="modSp mod">
          <pc:chgData name="Hayley Mills" userId="0889dede-832e-4a93-9252-bb98fc29655c" providerId="ADAL" clId="{25383BB1-8359-44C2-9A2F-88D7ACC58882}" dt="2026-02-26T08:38:43.501" v="127" actId="14100"/>
          <pc:sldLayoutMkLst>
            <pc:docMk/>
            <pc:sldMasterMk cId="1475117427" sldId="2147483648"/>
            <pc:sldLayoutMk cId="2714494981" sldId="2147483670"/>
          </pc:sldLayoutMkLst>
          <pc:spChg chg="mod">
            <ac:chgData name="Hayley Mills" userId="0889dede-832e-4a93-9252-bb98fc29655c" providerId="ADAL" clId="{25383BB1-8359-44C2-9A2F-88D7ACC58882}" dt="2026-02-26T08:38:08.199" v="123" actId="14100"/>
            <ac:spMkLst>
              <pc:docMk/>
              <pc:sldMasterMk cId="1475117427" sldId="2147483648"/>
              <pc:sldLayoutMk cId="2714494981" sldId="2147483670"/>
              <ac:spMk id="2" creationId="{291D35D9-078B-40B0-A4E3-5E816C0B6190}"/>
            </ac:spMkLst>
          </pc:spChg>
          <pc:picChg chg="mod">
            <ac:chgData name="Hayley Mills" userId="0889dede-832e-4a93-9252-bb98fc29655c" providerId="ADAL" clId="{25383BB1-8359-44C2-9A2F-88D7ACC58882}" dt="2026-02-26T08:38:43.501" v="127" actId="14100"/>
            <ac:picMkLst>
              <pc:docMk/>
              <pc:sldMasterMk cId="1475117427" sldId="2147483648"/>
              <pc:sldLayoutMk cId="2714494981" sldId="2147483670"/>
              <ac:picMk id="4" creationId="{23EDC9E7-7FE3-5912-C9A6-A3FEA20057F3}"/>
            </ac:picMkLst>
          </pc:picChg>
          <pc:picChg chg="mod">
            <ac:chgData name="Hayley Mills" userId="0889dede-832e-4a93-9252-bb98fc29655c" providerId="ADAL" clId="{25383BB1-8359-44C2-9A2F-88D7ACC58882}" dt="2026-02-26T08:38:27.102" v="125" actId="1076"/>
            <ac:picMkLst>
              <pc:docMk/>
              <pc:sldMasterMk cId="1475117427" sldId="2147483648"/>
              <pc:sldLayoutMk cId="2714494981" sldId="2147483670"/>
              <ac:picMk id="20" creationId="{778BCF27-4DAE-4404-9EA3-155EA5A2813B}"/>
            </ac:picMkLst>
          </pc:picChg>
          <pc:cxnChg chg="mod">
            <ac:chgData name="Hayley Mills" userId="0889dede-832e-4a93-9252-bb98fc29655c" providerId="ADAL" clId="{25383BB1-8359-44C2-9A2F-88D7ACC58882}" dt="2026-02-26T08:38:13.606" v="124" actId="14100"/>
            <ac:cxnSpMkLst>
              <pc:docMk/>
              <pc:sldMasterMk cId="1475117427" sldId="2147483648"/>
              <pc:sldLayoutMk cId="2714494981" sldId="2147483670"/>
              <ac:cxnSpMk id="3" creationId="{ECF445F9-CED3-49BD-9FC5-A5DA7757E2C1}"/>
            </ac:cxnSpMkLst>
          </pc:cxnChg>
        </pc:sldLayoutChg>
        <pc:sldLayoutChg chg="addSp delSp modSp new mod">
          <pc:chgData name="Hayley Mills" userId="0889dede-832e-4a93-9252-bb98fc29655c" providerId="ADAL" clId="{25383BB1-8359-44C2-9A2F-88D7ACC58882}" dt="2026-02-26T08:36:56.030" v="113" actId="14100"/>
          <pc:sldLayoutMkLst>
            <pc:docMk/>
            <pc:sldMasterMk cId="1475117427" sldId="2147483648"/>
            <pc:sldLayoutMk cId="1716965471" sldId="2147483671"/>
          </pc:sldLayoutMkLst>
          <pc:spChg chg="add mod ord">
            <ac:chgData name="Hayley Mills" userId="0889dede-832e-4a93-9252-bb98fc29655c" providerId="ADAL" clId="{25383BB1-8359-44C2-9A2F-88D7ACC58882}" dt="2026-02-24T13:02:42.205" v="61" actId="167"/>
            <ac:spMkLst>
              <pc:docMk/>
              <pc:sldMasterMk cId="1475117427" sldId="2147483648"/>
              <pc:sldLayoutMk cId="1716965471" sldId="2147483671"/>
              <ac:spMk id="7" creationId="{3BDC9A3E-4D3B-400C-9541-BD60C09EC524}"/>
            </ac:spMkLst>
          </pc:spChg>
          <pc:spChg chg="add mod">
            <ac:chgData name="Hayley Mills" userId="0889dede-832e-4a93-9252-bb98fc29655c" providerId="ADAL" clId="{25383BB1-8359-44C2-9A2F-88D7ACC58882}" dt="2026-02-24T13:03:28.221" v="65" actId="14100"/>
            <ac:spMkLst>
              <pc:docMk/>
              <pc:sldMasterMk cId="1475117427" sldId="2147483648"/>
              <pc:sldLayoutMk cId="1716965471" sldId="2147483671"/>
              <ac:spMk id="9" creationId="{D9EF708E-E555-4C3E-9F37-D595F3905FA0}"/>
            </ac:spMkLst>
          </pc:spChg>
          <pc:picChg chg="add mod">
            <ac:chgData name="Hayley Mills" userId="0889dede-832e-4a93-9252-bb98fc29655c" providerId="ADAL" clId="{25383BB1-8359-44C2-9A2F-88D7ACC58882}" dt="2026-02-24T13:02:26.775" v="59"/>
            <ac:picMkLst>
              <pc:docMk/>
              <pc:sldMasterMk cId="1475117427" sldId="2147483648"/>
              <pc:sldLayoutMk cId="1716965471" sldId="2147483671"/>
              <ac:picMk id="6" creationId="{EB2EDDCA-0AC4-47C7-A97F-076452164274}"/>
            </ac:picMkLst>
          </pc:picChg>
          <pc:cxnChg chg="add mod ord">
            <ac:chgData name="Hayley Mills" userId="0889dede-832e-4a93-9252-bb98fc29655c" providerId="ADAL" clId="{25383BB1-8359-44C2-9A2F-88D7ACC58882}" dt="2026-02-26T08:36:56.030" v="113" actId="14100"/>
            <ac:cxnSpMkLst>
              <pc:docMk/>
              <pc:sldMasterMk cId="1475117427" sldId="2147483648"/>
              <pc:sldLayoutMk cId="1716965471" sldId="2147483671"/>
              <ac:cxnSpMk id="8" creationId="{0D410F35-C103-424A-8625-85B6060338E5}"/>
            </ac:cxnSpMkLst>
          </pc:cxnChg>
        </pc:sldLayoutChg>
      </pc:sldMasterChg>
    </pc:docChg>
  </pc:docChgLst>
  <pc:docChgLst>
    <pc:chgData name="Hayley Mills" userId="S::prhc0758@ox.ac.uk::0889dede-832e-4a93-9252-bb98fc29655c" providerId="AD" clId="Web-{07AF21BE-E85F-93CC-B37C-0E0CE328B010}"/>
    <pc:docChg chg="addSld delSld">
      <pc:chgData name="Hayley Mills" userId="S::prhc0758@ox.ac.uk::0889dede-832e-4a93-9252-bb98fc29655c" providerId="AD" clId="Web-{07AF21BE-E85F-93CC-B37C-0E0CE328B010}" dt="2026-03-10T08:44:08.165" v="2"/>
      <pc:docMkLst>
        <pc:docMk/>
      </pc:docMkLst>
      <pc:sldChg chg="del">
        <pc:chgData name="Hayley Mills" userId="S::prhc0758@ox.ac.uk::0889dede-832e-4a93-9252-bb98fc29655c" providerId="AD" clId="Web-{07AF21BE-E85F-93CC-B37C-0E0CE328B010}" dt="2026-03-10T08:44:08.165" v="2"/>
        <pc:sldMkLst>
          <pc:docMk/>
          <pc:sldMk cId="2115830139" sldId="282"/>
        </pc:sldMkLst>
      </pc:sldChg>
      <pc:sldChg chg="new del">
        <pc:chgData name="Hayley Mills" userId="S::prhc0758@ox.ac.uk::0889dede-832e-4a93-9252-bb98fc29655c" providerId="AD" clId="Web-{07AF21BE-E85F-93CC-B37C-0E0CE328B010}" dt="2026-03-10T08:33:25.510" v="1"/>
        <pc:sldMkLst>
          <pc:docMk/>
          <pc:sldMk cId="854129320" sldId="283"/>
        </pc:sldMkLst>
      </pc:sldChg>
    </pc:docChg>
  </pc:docChgLst>
  <pc:docChgLst>
    <pc:chgData name="Rebecca Siriwardene" userId="S::prhc0932@ox.ac.uk::537fe2cb-2ed5-4353-bbe7-f2a1d24f6b38" providerId="AD" clId="Web-{D96A1580-0149-16DC-4566-55F99B551C2E}"/>
    <pc:docChg chg="addSld">
      <pc:chgData name="Rebecca Siriwardene" userId="S::prhc0932@ox.ac.uk::537fe2cb-2ed5-4353-bbe7-f2a1d24f6b38" providerId="AD" clId="Web-{D96A1580-0149-16DC-4566-55F99B551C2E}" dt="2026-02-26T14:15:37.072" v="0"/>
      <pc:docMkLst>
        <pc:docMk/>
      </pc:docMkLst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7929910350448247E-2"/>
          <c:y val="4.8019762235602906E-2"/>
          <c:w val="0.96414017929910345"/>
          <c:h val="0.773202614379085"/>
        </c:manualLayout>
      </c:layout>
      <c:pie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3013906269051335"/>
          <c:y val="0.87185651793525809"/>
          <c:w val="0.53320190721881033"/>
          <c:h val="7.585590036539549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5DA4846C-915D-4290-981F-E8BFDC76666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7F36CB3-39C0-4274-8177-3B2CA5ED5E5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85FCC44-D539-487C-80F4-A5FF89B15794}" type="datetimeFigureOut">
              <a:rPr lang="en-GB" smtClean="0"/>
              <a:t>10/03/2026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0C4B527-954A-426B-BD60-D35763E336FB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D1EF1F9-854F-4C62-A418-DABDB256FED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E0AF84-EA9D-499A-84BF-F1BF841C457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423382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jpe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C Title (photo background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B84A1451-D9CC-41BA-A9A4-2E2E3B96A1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" y="0"/>
            <a:ext cx="12190615" cy="6858000"/>
          </a:xfrm>
          <a:prstGeom prst="rect">
            <a:avLst/>
          </a:prstGeom>
        </p:spPr>
      </p:pic>
      <p:sp>
        <p:nvSpPr>
          <p:cNvPr id="7" name="object 4">
            <a:extLst>
              <a:ext uri="{FF2B5EF4-FFF2-40B4-BE49-F238E27FC236}">
                <a16:creationId xmlns:a16="http://schemas.microsoft.com/office/drawing/2014/main" id="{E40E2233-016A-4920-9B1C-493AF7962CB7}"/>
              </a:ext>
            </a:extLst>
          </p:cNvPr>
          <p:cNvSpPr/>
          <p:nvPr/>
        </p:nvSpPr>
        <p:spPr>
          <a:xfrm>
            <a:off x="0" y="1113857"/>
            <a:ext cx="8331200" cy="4515419"/>
          </a:xfrm>
          <a:custGeom>
            <a:avLst/>
            <a:gdLst/>
            <a:ahLst/>
            <a:cxnLst/>
            <a:rect l="l" t="t" r="r" b="b"/>
            <a:pathLst>
              <a:path w="9424035" h="9424035">
                <a:moveTo>
                  <a:pt x="9423796" y="0"/>
                </a:moveTo>
                <a:lnTo>
                  <a:pt x="0" y="0"/>
                </a:lnTo>
                <a:lnTo>
                  <a:pt x="0" y="9423796"/>
                </a:lnTo>
                <a:lnTo>
                  <a:pt x="9423796" y="9423796"/>
                </a:lnTo>
                <a:lnTo>
                  <a:pt x="9423796" y="0"/>
                </a:lnTo>
                <a:close/>
              </a:path>
            </a:pathLst>
          </a:custGeom>
          <a:solidFill>
            <a:srgbClr val="002147">
              <a:alpha val="95000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4">
            <a:extLst>
              <a:ext uri="{FF2B5EF4-FFF2-40B4-BE49-F238E27FC236}">
                <a16:creationId xmlns:a16="http://schemas.microsoft.com/office/drawing/2014/main" id="{9B5BCAD4-505E-42FE-84FC-008DFC247638}"/>
              </a:ext>
            </a:extLst>
          </p:cNvPr>
          <p:cNvSpPr/>
          <p:nvPr/>
        </p:nvSpPr>
        <p:spPr>
          <a:xfrm>
            <a:off x="820195" y="421608"/>
            <a:ext cx="4521756" cy="692249"/>
          </a:xfrm>
          <a:custGeom>
            <a:avLst/>
            <a:gdLst/>
            <a:ahLst/>
            <a:cxnLst/>
            <a:rect l="l" t="t" r="r" b="b"/>
            <a:pathLst>
              <a:path w="9424035" h="9424035">
                <a:moveTo>
                  <a:pt x="9423796" y="0"/>
                </a:moveTo>
                <a:lnTo>
                  <a:pt x="0" y="0"/>
                </a:lnTo>
                <a:lnTo>
                  <a:pt x="0" y="9423796"/>
                </a:lnTo>
                <a:lnTo>
                  <a:pt x="9423796" y="9423796"/>
                </a:lnTo>
                <a:lnTo>
                  <a:pt x="9423796" y="0"/>
                </a:lnTo>
                <a:close/>
              </a:path>
            </a:pathLst>
          </a:custGeom>
          <a:solidFill>
            <a:srgbClr val="002147">
              <a:alpha val="89000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">
            <a:extLst>
              <a:ext uri="{FF2B5EF4-FFF2-40B4-BE49-F238E27FC236}">
                <a16:creationId xmlns:a16="http://schemas.microsoft.com/office/drawing/2014/main" id="{AE71C8D8-FB0F-4AAB-A60B-BDCBECC4B302}"/>
              </a:ext>
            </a:extLst>
          </p:cNvPr>
          <p:cNvSpPr/>
          <p:nvPr/>
        </p:nvSpPr>
        <p:spPr>
          <a:xfrm>
            <a:off x="839861" y="186813"/>
            <a:ext cx="4538384" cy="1283681"/>
          </a:xfrm>
          <a:custGeom>
            <a:avLst/>
            <a:gdLst/>
            <a:ahLst/>
            <a:cxnLst/>
            <a:rect l="l" t="t" r="r" b="b"/>
            <a:pathLst>
              <a:path w="9424035" h="9424035">
                <a:moveTo>
                  <a:pt x="9423796" y="0"/>
                </a:moveTo>
                <a:lnTo>
                  <a:pt x="0" y="0"/>
                </a:lnTo>
                <a:lnTo>
                  <a:pt x="0" y="9423796"/>
                </a:lnTo>
                <a:lnTo>
                  <a:pt x="9423796" y="9423796"/>
                </a:lnTo>
                <a:lnTo>
                  <a:pt x="9423796" y="0"/>
                </a:lnTo>
                <a:close/>
              </a:path>
            </a:pathLst>
          </a:custGeom>
          <a:solidFill>
            <a:srgbClr val="002147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42" name="Picture 41">
            <a:extLst>
              <a:ext uri="{FF2B5EF4-FFF2-40B4-BE49-F238E27FC236}">
                <a16:creationId xmlns:a16="http://schemas.microsoft.com/office/drawing/2014/main" id="{E30B0C91-9EF1-4E22-B225-6FC1912C34D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409" y="270098"/>
            <a:ext cx="4224337" cy="1056931"/>
          </a:xfrm>
          <a:prstGeom prst="rect">
            <a:avLst/>
          </a:prstGeom>
        </p:spPr>
      </p:pic>
      <p:pic>
        <p:nvPicPr>
          <p:cNvPr id="3" name="Picture 2" descr="A purple and black background&#10;&#10;AI-generated content may be incorrect.">
            <a:extLst>
              <a:ext uri="{FF2B5EF4-FFF2-40B4-BE49-F238E27FC236}">
                <a16:creationId xmlns:a16="http://schemas.microsoft.com/office/drawing/2014/main" id="{F4985519-E418-CE85-1278-7EF43B68BA92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3962786"/>
            <a:ext cx="8370791" cy="1554480"/>
          </a:xfrm>
          <a:prstGeom prst="rect">
            <a:avLst/>
          </a:prstGeom>
        </p:spPr>
      </p:pic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A5CB4155-617C-44EE-9F3F-70A76106ACEE}"/>
              </a:ext>
            </a:extLst>
          </p:cNvPr>
          <p:cNvCxnSpPr>
            <a:cxnSpLocks/>
          </p:cNvCxnSpPr>
          <p:nvPr/>
        </p:nvCxnSpPr>
        <p:spPr>
          <a:xfrm>
            <a:off x="37432" y="1113857"/>
            <a:ext cx="0" cy="4515419"/>
          </a:xfrm>
          <a:prstGeom prst="line">
            <a:avLst/>
          </a:prstGeom>
          <a:ln w="76200">
            <a:solidFill>
              <a:srgbClr val="82165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15416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C Content + chart">
    <p:spTree>
      <p:nvGrpSpPr>
        <p:cNvPr id="1" name="">
          <a:extLst>
            <a:ext uri="{FF2B5EF4-FFF2-40B4-BE49-F238E27FC236}">
              <a16:creationId xmlns:a16="http://schemas.microsoft.com/office/drawing/2014/main" id="{C694A2DD-C076-EDEE-DAC4-CB4E5017A0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DF1C6A6F-D50A-3B69-C23B-BE7A31FC1A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4154" y="2445775"/>
            <a:ext cx="10134600" cy="2471638"/>
          </a:xfrm>
        </p:spPr>
        <p:txBody>
          <a:bodyPr/>
          <a:lstStyle/>
          <a:p>
            <a:r>
              <a:rPr lang="en-GB">
                <a:solidFill>
                  <a:srgbClr val="002147"/>
                </a:solidFill>
                <a:latin typeface="Noto Serif" panose="02020600060500020200" pitchFamily="18" charset="0"/>
                <a:ea typeface="Noto Serif" panose="02020600060500020200" pitchFamily="18" charset="0"/>
                <a:cs typeface="Noto Serif" panose="02020600060500020200" pitchFamily="18" charset="0"/>
              </a:rPr>
              <a:t>Section title goes here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72CA40B5-0280-0F5B-251E-2E8DC4E1108E}"/>
              </a:ext>
            </a:extLst>
          </p:cNvPr>
          <p:cNvSpPr/>
          <p:nvPr/>
        </p:nvSpPr>
        <p:spPr>
          <a:xfrm>
            <a:off x="0" y="1011389"/>
            <a:ext cx="12192000" cy="584661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EA1AFE00-63FB-CAA2-0A0A-3402C3F7818B}"/>
              </a:ext>
            </a:extLst>
          </p:cNvPr>
          <p:cNvCxnSpPr>
            <a:cxnSpLocks/>
          </p:cNvCxnSpPr>
          <p:nvPr/>
        </p:nvCxnSpPr>
        <p:spPr>
          <a:xfrm>
            <a:off x="0" y="960628"/>
            <a:ext cx="12187577" cy="0"/>
          </a:xfrm>
          <a:prstGeom prst="line">
            <a:avLst/>
          </a:prstGeom>
          <a:ln w="76200">
            <a:solidFill>
              <a:srgbClr val="82165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2E66E718-E3BD-EBFB-8A77-C9268129B0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632" y="137933"/>
            <a:ext cx="2652478" cy="620593"/>
          </a:xfrm>
          <a:prstGeom prst="rect">
            <a:avLst/>
          </a:prstGeom>
        </p:spPr>
      </p:pic>
      <p:graphicFrame>
        <p:nvGraphicFramePr>
          <p:cNvPr id="5" name="Chart Placeholder 7">
            <a:extLst>
              <a:ext uri="{FF2B5EF4-FFF2-40B4-BE49-F238E27FC236}">
                <a16:creationId xmlns:a16="http://schemas.microsoft.com/office/drawing/2014/main" id="{04D1218C-EB5F-8D0F-9989-26C598DBA08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56206265"/>
              </p:ext>
            </p:extLst>
          </p:nvPr>
        </p:nvGraphicFramePr>
        <p:xfrm>
          <a:off x="7975728" y="2154620"/>
          <a:ext cx="3312432" cy="395451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4275327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C Contact (dark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>
            <a:extLst>
              <a:ext uri="{FF2B5EF4-FFF2-40B4-BE49-F238E27FC236}">
                <a16:creationId xmlns:a16="http://schemas.microsoft.com/office/drawing/2014/main" id="{94D53E8F-FABC-4D3A-AFC7-531D42A7303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69" r="4277" b="23838"/>
          <a:stretch/>
        </p:blipFill>
        <p:spPr>
          <a:xfrm>
            <a:off x="-1" y="0"/>
            <a:ext cx="12187577" cy="5256863"/>
          </a:xfrm>
          <a:prstGeom prst="rect">
            <a:avLst/>
          </a:prstGeom>
        </p:spPr>
      </p:pic>
      <p:sp>
        <p:nvSpPr>
          <p:cNvPr id="2" name="object 4">
            <a:extLst>
              <a:ext uri="{FF2B5EF4-FFF2-40B4-BE49-F238E27FC236}">
                <a16:creationId xmlns:a16="http://schemas.microsoft.com/office/drawing/2014/main" id="{33004094-44A7-4E70-9D8D-1722B692B37D}"/>
              </a:ext>
            </a:extLst>
          </p:cNvPr>
          <p:cNvSpPr/>
          <p:nvPr/>
        </p:nvSpPr>
        <p:spPr>
          <a:xfrm>
            <a:off x="0" y="-2360"/>
            <a:ext cx="12192000" cy="5258486"/>
          </a:xfrm>
          <a:custGeom>
            <a:avLst/>
            <a:gdLst/>
            <a:ahLst/>
            <a:cxnLst/>
            <a:rect l="l" t="t" r="r" b="b"/>
            <a:pathLst>
              <a:path w="9424035" h="9424035">
                <a:moveTo>
                  <a:pt x="9423796" y="0"/>
                </a:moveTo>
                <a:lnTo>
                  <a:pt x="0" y="0"/>
                </a:lnTo>
                <a:lnTo>
                  <a:pt x="0" y="9423796"/>
                </a:lnTo>
                <a:lnTo>
                  <a:pt x="9423796" y="9423796"/>
                </a:lnTo>
                <a:lnTo>
                  <a:pt x="9423796" y="0"/>
                </a:lnTo>
                <a:close/>
              </a:path>
            </a:pathLst>
          </a:custGeom>
          <a:solidFill>
            <a:srgbClr val="002147">
              <a:alpha val="89000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A09A198F-50A7-4A6A-88E9-42F224C187BD}"/>
              </a:ext>
            </a:extLst>
          </p:cNvPr>
          <p:cNvCxnSpPr>
            <a:cxnSpLocks/>
          </p:cNvCxnSpPr>
          <p:nvPr/>
        </p:nvCxnSpPr>
        <p:spPr>
          <a:xfrm>
            <a:off x="-1" y="5256863"/>
            <a:ext cx="12192001" cy="0"/>
          </a:xfrm>
          <a:prstGeom prst="line">
            <a:avLst/>
          </a:prstGeom>
          <a:ln w="76200">
            <a:solidFill>
              <a:srgbClr val="82165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3" descr="A purple and black background&#10;&#10;AI-generated content may be incorrect.">
            <a:extLst>
              <a:ext uri="{FF2B5EF4-FFF2-40B4-BE49-F238E27FC236}">
                <a16:creationId xmlns:a16="http://schemas.microsoft.com/office/drawing/2014/main" id="{8075E286-0A64-5F36-4F46-DD26BCE9BA8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1309" y="5427948"/>
            <a:ext cx="7515858" cy="139571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2E7860D-DEAE-4117-9252-1F0414DA23B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391" y="5564661"/>
            <a:ext cx="4307762" cy="10078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772204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C Contact (light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91EFF7C5-E7B4-4AC2-8281-B68BE55E94C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47" r="4277" b="26734"/>
          <a:stretch/>
        </p:blipFill>
        <p:spPr>
          <a:xfrm>
            <a:off x="-1" y="0"/>
            <a:ext cx="12187577" cy="5179919"/>
          </a:xfrm>
          <a:prstGeom prst="rect">
            <a:avLst/>
          </a:prstGeom>
        </p:spPr>
      </p:pic>
      <p:sp>
        <p:nvSpPr>
          <p:cNvPr id="2" name="object 4">
            <a:extLst>
              <a:ext uri="{FF2B5EF4-FFF2-40B4-BE49-F238E27FC236}">
                <a16:creationId xmlns:a16="http://schemas.microsoft.com/office/drawing/2014/main" id="{291D35D9-078B-40B0-A4E3-5E816C0B6190}"/>
              </a:ext>
            </a:extLst>
          </p:cNvPr>
          <p:cNvSpPr/>
          <p:nvPr/>
        </p:nvSpPr>
        <p:spPr>
          <a:xfrm>
            <a:off x="-4424" y="5209310"/>
            <a:ext cx="12221132" cy="1648690"/>
          </a:xfrm>
          <a:custGeom>
            <a:avLst/>
            <a:gdLst/>
            <a:ahLst/>
            <a:cxnLst/>
            <a:rect l="l" t="t" r="r" b="b"/>
            <a:pathLst>
              <a:path w="9424035" h="9424035">
                <a:moveTo>
                  <a:pt x="9423796" y="0"/>
                </a:moveTo>
                <a:lnTo>
                  <a:pt x="0" y="0"/>
                </a:lnTo>
                <a:lnTo>
                  <a:pt x="0" y="9423796"/>
                </a:lnTo>
                <a:lnTo>
                  <a:pt x="9423796" y="9423796"/>
                </a:lnTo>
                <a:lnTo>
                  <a:pt x="9423796" y="0"/>
                </a:lnTo>
                <a:close/>
              </a:path>
            </a:pathLst>
          </a:custGeom>
          <a:solidFill>
            <a:srgbClr val="002147"/>
          </a:solidFill>
        </p:spPr>
        <p:txBody>
          <a:bodyPr wrap="square" lIns="0" tIns="0" rIns="0" bIns="0" rtlCol="0"/>
          <a:lstStyle/>
          <a:p>
            <a:endParaRPr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ECF445F9-CED3-49BD-9FC5-A5DA7757E2C1}"/>
              </a:ext>
            </a:extLst>
          </p:cNvPr>
          <p:cNvCxnSpPr>
            <a:cxnSpLocks/>
          </p:cNvCxnSpPr>
          <p:nvPr/>
        </p:nvCxnSpPr>
        <p:spPr>
          <a:xfrm flipV="1">
            <a:off x="-4424" y="5209310"/>
            <a:ext cx="12221132" cy="5003"/>
          </a:xfrm>
          <a:prstGeom prst="line">
            <a:avLst/>
          </a:prstGeom>
          <a:ln w="76200">
            <a:solidFill>
              <a:srgbClr val="82165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Picture 19">
            <a:extLst>
              <a:ext uri="{FF2B5EF4-FFF2-40B4-BE49-F238E27FC236}">
                <a16:creationId xmlns:a16="http://schemas.microsoft.com/office/drawing/2014/main" id="{778BCF27-4DAE-4404-9EA3-155EA5A2813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391" y="5481880"/>
            <a:ext cx="4224337" cy="1056931"/>
          </a:xfrm>
          <a:prstGeom prst="rect">
            <a:avLst/>
          </a:prstGeom>
        </p:spPr>
      </p:pic>
      <p:pic>
        <p:nvPicPr>
          <p:cNvPr id="4" name="Picture 3" descr="A purple and black background&#10;&#10;AI-generated content may be incorrect.">
            <a:extLst>
              <a:ext uri="{FF2B5EF4-FFF2-40B4-BE49-F238E27FC236}">
                <a16:creationId xmlns:a16="http://schemas.microsoft.com/office/drawing/2014/main" id="{23EDC9E7-7FE3-5912-C9A6-A3FEA20057F3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0473" y="5481880"/>
            <a:ext cx="7626235" cy="1271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44949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C Title (navy bottom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>
            <a:extLst>
              <a:ext uri="{FF2B5EF4-FFF2-40B4-BE49-F238E27FC236}">
                <a16:creationId xmlns:a16="http://schemas.microsoft.com/office/drawing/2014/main" id="{94D53E8F-FABC-4D3A-AFC7-531D42A7303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2" t="429" r="3025" b="8252"/>
          <a:stretch/>
        </p:blipFill>
        <p:spPr>
          <a:xfrm>
            <a:off x="4423" y="970601"/>
            <a:ext cx="12187577" cy="6540878"/>
          </a:xfrm>
          <a:prstGeom prst="rect">
            <a:avLst/>
          </a:prstGeom>
        </p:spPr>
      </p:pic>
      <p:sp>
        <p:nvSpPr>
          <p:cNvPr id="2" name="object 4">
            <a:extLst>
              <a:ext uri="{FF2B5EF4-FFF2-40B4-BE49-F238E27FC236}">
                <a16:creationId xmlns:a16="http://schemas.microsoft.com/office/drawing/2014/main" id="{33004094-44A7-4E70-9D8D-1722B692B37D}"/>
              </a:ext>
            </a:extLst>
          </p:cNvPr>
          <p:cNvSpPr/>
          <p:nvPr/>
        </p:nvSpPr>
        <p:spPr>
          <a:xfrm>
            <a:off x="0" y="970601"/>
            <a:ext cx="12192000" cy="6540878"/>
          </a:xfrm>
          <a:custGeom>
            <a:avLst/>
            <a:gdLst/>
            <a:ahLst/>
            <a:cxnLst/>
            <a:rect l="l" t="t" r="r" b="b"/>
            <a:pathLst>
              <a:path w="9424035" h="9424035">
                <a:moveTo>
                  <a:pt x="9423796" y="0"/>
                </a:moveTo>
                <a:lnTo>
                  <a:pt x="0" y="0"/>
                </a:lnTo>
                <a:lnTo>
                  <a:pt x="0" y="9423796"/>
                </a:lnTo>
                <a:lnTo>
                  <a:pt x="9423796" y="9423796"/>
                </a:lnTo>
                <a:lnTo>
                  <a:pt x="9423796" y="0"/>
                </a:lnTo>
                <a:close/>
              </a:path>
            </a:pathLst>
          </a:custGeom>
          <a:solidFill>
            <a:srgbClr val="002147">
              <a:alpha val="89000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60091C41-626C-43BB-B5C0-AE04FFDCC5B6}"/>
              </a:ext>
            </a:extLst>
          </p:cNvPr>
          <p:cNvCxnSpPr>
            <a:cxnSpLocks/>
          </p:cNvCxnSpPr>
          <p:nvPr userDrawn="1"/>
        </p:nvCxnSpPr>
        <p:spPr>
          <a:xfrm>
            <a:off x="0" y="939846"/>
            <a:ext cx="12192000" cy="0"/>
          </a:xfrm>
          <a:prstGeom prst="line">
            <a:avLst/>
          </a:prstGeom>
          <a:ln w="76200">
            <a:solidFill>
              <a:srgbClr val="82165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>
            <a:extLst>
              <a:ext uri="{FF2B5EF4-FFF2-40B4-BE49-F238E27FC236}">
                <a16:creationId xmlns:a16="http://schemas.microsoft.com/office/drawing/2014/main" id="{EF3C068A-697F-483F-B70F-49D5D82E8D3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632" y="137933"/>
            <a:ext cx="2652478" cy="6205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02714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C Title (small log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4">
            <a:extLst>
              <a:ext uri="{FF2B5EF4-FFF2-40B4-BE49-F238E27FC236}">
                <a16:creationId xmlns:a16="http://schemas.microsoft.com/office/drawing/2014/main" id="{291D35D9-078B-40B0-A4E3-5E816C0B6190}"/>
              </a:ext>
            </a:extLst>
          </p:cNvPr>
          <p:cNvSpPr/>
          <p:nvPr/>
        </p:nvSpPr>
        <p:spPr>
          <a:xfrm>
            <a:off x="0" y="0"/>
            <a:ext cx="12192000" cy="962891"/>
          </a:xfrm>
          <a:custGeom>
            <a:avLst/>
            <a:gdLst/>
            <a:ahLst/>
            <a:cxnLst/>
            <a:rect l="l" t="t" r="r" b="b"/>
            <a:pathLst>
              <a:path w="9424035" h="9424035">
                <a:moveTo>
                  <a:pt x="9423796" y="0"/>
                </a:moveTo>
                <a:lnTo>
                  <a:pt x="0" y="0"/>
                </a:lnTo>
                <a:lnTo>
                  <a:pt x="0" y="9423796"/>
                </a:lnTo>
                <a:lnTo>
                  <a:pt x="9423796" y="9423796"/>
                </a:lnTo>
                <a:lnTo>
                  <a:pt x="9423796" y="0"/>
                </a:lnTo>
                <a:close/>
              </a:path>
            </a:pathLst>
          </a:custGeom>
          <a:solidFill>
            <a:srgbClr val="002147"/>
          </a:solidFill>
        </p:spPr>
        <p:txBody>
          <a:bodyPr wrap="square" lIns="0" tIns="0" rIns="0" bIns="0" rtlCol="0"/>
          <a:lstStyle/>
          <a:p>
            <a:endParaRPr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ECF445F9-CED3-49BD-9FC5-A5DA7757E2C1}"/>
              </a:ext>
            </a:extLst>
          </p:cNvPr>
          <p:cNvCxnSpPr>
            <a:cxnSpLocks/>
          </p:cNvCxnSpPr>
          <p:nvPr/>
        </p:nvCxnSpPr>
        <p:spPr>
          <a:xfrm>
            <a:off x="0" y="992955"/>
            <a:ext cx="12192000" cy="0"/>
          </a:xfrm>
          <a:prstGeom prst="line">
            <a:avLst/>
          </a:prstGeom>
          <a:ln w="76200">
            <a:solidFill>
              <a:srgbClr val="82165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Picture 19">
            <a:extLst>
              <a:ext uri="{FF2B5EF4-FFF2-40B4-BE49-F238E27FC236}">
                <a16:creationId xmlns:a16="http://schemas.microsoft.com/office/drawing/2014/main" id="{778BCF27-4DAE-4404-9EA3-155EA5A2813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633" y="137933"/>
            <a:ext cx="2652478" cy="663651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0433E08-2C38-4F68-ACF1-7AE2E4F32C59}"/>
              </a:ext>
            </a:extLst>
          </p:cNvPr>
          <p:cNvSpPr/>
          <p:nvPr userDrawn="1"/>
        </p:nvSpPr>
        <p:spPr>
          <a:xfrm>
            <a:off x="0" y="1023019"/>
            <a:ext cx="12192000" cy="583498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39C6312-C196-42EF-8645-4A30AACEB45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2" t="429" r="3025" b="8252"/>
          <a:stretch/>
        </p:blipFill>
        <p:spPr>
          <a:xfrm>
            <a:off x="4423" y="1023019"/>
            <a:ext cx="12187577" cy="58349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5933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4">
            <a:extLst>
              <a:ext uri="{FF2B5EF4-FFF2-40B4-BE49-F238E27FC236}">
                <a16:creationId xmlns:a16="http://schemas.microsoft.com/office/drawing/2014/main" id="{3BDC9A3E-4D3B-400C-9541-BD60C09EC524}"/>
              </a:ext>
            </a:extLst>
          </p:cNvPr>
          <p:cNvSpPr/>
          <p:nvPr userDrawn="1"/>
        </p:nvSpPr>
        <p:spPr>
          <a:xfrm>
            <a:off x="0" y="0"/>
            <a:ext cx="12192000" cy="962891"/>
          </a:xfrm>
          <a:custGeom>
            <a:avLst/>
            <a:gdLst/>
            <a:ahLst/>
            <a:cxnLst/>
            <a:rect l="l" t="t" r="r" b="b"/>
            <a:pathLst>
              <a:path w="9424035" h="9424035">
                <a:moveTo>
                  <a:pt x="9423796" y="0"/>
                </a:moveTo>
                <a:lnTo>
                  <a:pt x="0" y="0"/>
                </a:lnTo>
                <a:lnTo>
                  <a:pt x="0" y="9423796"/>
                </a:lnTo>
                <a:lnTo>
                  <a:pt x="9423796" y="9423796"/>
                </a:lnTo>
                <a:lnTo>
                  <a:pt x="9423796" y="0"/>
                </a:lnTo>
                <a:close/>
              </a:path>
            </a:pathLst>
          </a:custGeom>
          <a:solidFill>
            <a:srgbClr val="002147"/>
          </a:solidFill>
        </p:spPr>
        <p:txBody>
          <a:bodyPr wrap="square" lIns="0" tIns="0" rIns="0" bIns="0" rtlCol="0"/>
          <a:lstStyle/>
          <a:p>
            <a:endParaRPr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D410F35-C103-424A-8625-85B6060338E5}"/>
              </a:ext>
            </a:extLst>
          </p:cNvPr>
          <p:cNvCxnSpPr>
            <a:cxnSpLocks/>
          </p:cNvCxnSpPr>
          <p:nvPr userDrawn="1"/>
        </p:nvCxnSpPr>
        <p:spPr>
          <a:xfrm>
            <a:off x="0" y="992955"/>
            <a:ext cx="12192000" cy="0"/>
          </a:xfrm>
          <a:prstGeom prst="line">
            <a:avLst/>
          </a:prstGeom>
          <a:ln w="76200">
            <a:solidFill>
              <a:srgbClr val="82165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5">
            <a:extLst>
              <a:ext uri="{FF2B5EF4-FFF2-40B4-BE49-F238E27FC236}">
                <a16:creationId xmlns:a16="http://schemas.microsoft.com/office/drawing/2014/main" id="{EB2EDDCA-0AC4-47C7-A97F-07645216427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633" y="137933"/>
            <a:ext cx="2652478" cy="663651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D9EF708E-E555-4C3E-9F37-D595F3905FA0}"/>
              </a:ext>
            </a:extLst>
          </p:cNvPr>
          <p:cNvSpPr/>
          <p:nvPr userDrawn="1"/>
        </p:nvSpPr>
        <p:spPr>
          <a:xfrm>
            <a:off x="0" y="1023019"/>
            <a:ext cx="12192000" cy="581112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169654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C Section 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6C1088F2-F2F1-4556-AF9C-140507F8A84D}"/>
              </a:ext>
            </a:extLst>
          </p:cNvPr>
          <p:cNvSpPr/>
          <p:nvPr userDrawn="1"/>
        </p:nvSpPr>
        <p:spPr>
          <a:xfrm>
            <a:off x="0" y="987535"/>
            <a:ext cx="12192000" cy="584661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B014DAE-AAE6-486D-8E42-2F977469D1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632" y="137933"/>
            <a:ext cx="2652478" cy="620593"/>
          </a:xfrm>
          <a:prstGeom prst="rect">
            <a:avLst/>
          </a:prstGeom>
        </p:spPr>
      </p:pic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DD29A4A8-4B5E-486B-92B9-C150BBB90D95}"/>
              </a:ext>
            </a:extLst>
          </p:cNvPr>
          <p:cNvCxnSpPr>
            <a:cxnSpLocks/>
          </p:cNvCxnSpPr>
          <p:nvPr/>
        </p:nvCxnSpPr>
        <p:spPr>
          <a:xfrm>
            <a:off x="0" y="939846"/>
            <a:ext cx="12192000" cy="0"/>
          </a:xfrm>
          <a:prstGeom prst="line">
            <a:avLst/>
          </a:prstGeom>
          <a:ln w="76200">
            <a:solidFill>
              <a:srgbClr val="82165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90071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C Content +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F4CDCCEB-F257-4492-B7B9-3B64C097C998}"/>
              </a:ext>
            </a:extLst>
          </p:cNvPr>
          <p:cNvSpPr/>
          <p:nvPr userDrawn="1"/>
        </p:nvSpPr>
        <p:spPr>
          <a:xfrm>
            <a:off x="102" y="1011389"/>
            <a:ext cx="12192000" cy="584661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C2B94C00-0FDE-4A66-8D4C-CBA11BC1EF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4154" y="2445775"/>
            <a:ext cx="10134600" cy="2471638"/>
          </a:xfrm>
        </p:spPr>
        <p:txBody>
          <a:bodyPr/>
          <a:lstStyle/>
          <a:p>
            <a:r>
              <a:rPr lang="en-GB">
                <a:solidFill>
                  <a:srgbClr val="002147"/>
                </a:solidFill>
                <a:latin typeface="Noto Serif" panose="02020600060500020200" pitchFamily="18" charset="0"/>
                <a:ea typeface="Noto Serif" panose="02020600060500020200" pitchFamily="18" charset="0"/>
                <a:cs typeface="Noto Serif" panose="02020600060500020200" pitchFamily="18" charset="0"/>
              </a:rPr>
              <a:t>Section title goes here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94B2B83D-2EAC-423F-878A-39D601BA25F1}"/>
              </a:ext>
            </a:extLst>
          </p:cNvPr>
          <p:cNvSpPr/>
          <p:nvPr/>
        </p:nvSpPr>
        <p:spPr>
          <a:xfrm>
            <a:off x="0" y="1002153"/>
            <a:ext cx="12192000" cy="584661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0F3488B7-9A96-4BC4-A66F-BFF78E6FEF59}"/>
              </a:ext>
            </a:extLst>
          </p:cNvPr>
          <p:cNvCxnSpPr>
            <a:cxnSpLocks/>
          </p:cNvCxnSpPr>
          <p:nvPr/>
        </p:nvCxnSpPr>
        <p:spPr>
          <a:xfrm>
            <a:off x="0" y="960628"/>
            <a:ext cx="12187577" cy="0"/>
          </a:xfrm>
          <a:prstGeom prst="line">
            <a:avLst/>
          </a:prstGeom>
          <a:ln w="76200">
            <a:solidFill>
              <a:srgbClr val="82165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8" name="Image placeholder 2"/>
          <p:cNvSpPr>
            <a:spLocks noGrp="1" noChangeAspect="1"/>
          </p:cNvSpPr>
          <p:nvPr>
            <p:ph type="pic" idx="2"/>
          </p:nvPr>
        </p:nvSpPr>
        <p:spPr>
          <a:xfrm>
            <a:off x="7702161" y="758526"/>
            <a:ext cx="4485416" cy="4478859"/>
          </a:xfrm>
          <a:prstGeom prst="rect">
            <a:avLst/>
          </a:prstGeom>
          <a:solidFill>
            <a:srgbClr val="E8E8E8"/>
          </a:solidFill>
        </p:spPr>
        <p:txBody>
          <a:bodyPr anchor="ctr"/>
          <a:lstStyle/>
          <a:p>
            <a:pPr algn="ctr"/>
            <a:r>
              <a:rPr lang="en-GB" sz="1400">
                <a:solidFill>
                  <a:srgbClr val="888888"/>
                </a:solidFill>
              </a:rPr>
              <a:t>Click to add image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4D5A988-C6CE-1DE2-2A3F-616EDAF54FE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632" y="137933"/>
            <a:ext cx="2652478" cy="620593"/>
          </a:xfrm>
          <a:prstGeom prst="rect">
            <a:avLst/>
          </a:prstGeom>
        </p:spPr>
      </p:pic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5252201E-B02A-4307-9F47-3C9786AD370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685088" y="758825"/>
            <a:ext cx="4506912" cy="4492625"/>
          </a:xfrm>
        </p:spPr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87962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C Two columns + image">
    <p:spTree>
      <p:nvGrpSpPr>
        <p:cNvPr id="1" name="">
          <a:extLst>
            <a:ext uri="{FF2B5EF4-FFF2-40B4-BE49-F238E27FC236}">
              <a16:creationId xmlns:a16="http://schemas.microsoft.com/office/drawing/2014/main" id="{35DC88D2-A179-3CB3-B648-6F6E6E8FD5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ACA641D9-18BD-98E5-C6B0-995FA1B1B5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4154" y="2445775"/>
            <a:ext cx="10134600" cy="2471638"/>
          </a:xfrm>
        </p:spPr>
        <p:txBody>
          <a:bodyPr/>
          <a:lstStyle/>
          <a:p>
            <a:r>
              <a:rPr lang="en-GB">
                <a:solidFill>
                  <a:srgbClr val="002147"/>
                </a:solidFill>
                <a:latin typeface="Noto Serif" panose="02020600060500020200" pitchFamily="18" charset="0"/>
                <a:ea typeface="Noto Serif" panose="02020600060500020200" pitchFamily="18" charset="0"/>
                <a:cs typeface="Noto Serif" panose="02020600060500020200" pitchFamily="18" charset="0"/>
              </a:rPr>
              <a:t>Section title goes here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FF0C2B40-5111-D594-DE9F-2A076EDF922E}"/>
              </a:ext>
            </a:extLst>
          </p:cNvPr>
          <p:cNvSpPr/>
          <p:nvPr/>
        </p:nvSpPr>
        <p:spPr>
          <a:xfrm>
            <a:off x="0" y="1002153"/>
            <a:ext cx="12192000" cy="584661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3CF1B50A-0261-5B75-CDFF-9AF60E5F7A28}"/>
              </a:ext>
            </a:extLst>
          </p:cNvPr>
          <p:cNvCxnSpPr>
            <a:cxnSpLocks/>
          </p:cNvCxnSpPr>
          <p:nvPr/>
        </p:nvCxnSpPr>
        <p:spPr>
          <a:xfrm>
            <a:off x="0" y="960628"/>
            <a:ext cx="12187577" cy="0"/>
          </a:xfrm>
          <a:prstGeom prst="line">
            <a:avLst/>
          </a:prstGeom>
          <a:ln w="76200">
            <a:solidFill>
              <a:srgbClr val="82165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8" name="Image placeholder 3"/>
          <p:cNvSpPr>
            <a:spLocks noGrp="1" noChangeAspect="1"/>
          </p:cNvSpPr>
          <p:nvPr>
            <p:ph type="pic" idx="3"/>
          </p:nvPr>
        </p:nvSpPr>
        <p:spPr>
          <a:xfrm>
            <a:off x="7711007" y="690224"/>
            <a:ext cx="4485416" cy="4478859"/>
          </a:xfrm>
          <a:prstGeom prst="rect">
            <a:avLst/>
          </a:prstGeom>
          <a:solidFill>
            <a:srgbClr val="E8E8E8"/>
          </a:solidFill>
        </p:spPr>
        <p:txBody>
          <a:bodyPr anchor="ctr"/>
          <a:lstStyle/>
          <a:p>
            <a:pPr algn="ctr"/>
            <a:r>
              <a:rPr lang="en-GB" sz="1400">
                <a:solidFill>
                  <a:srgbClr val="888888"/>
                </a:solidFill>
              </a:rPr>
              <a:t>Click to add image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18205C4-5E82-7E5F-EB2D-7DB85D8D53E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632" y="137933"/>
            <a:ext cx="2652478" cy="6205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05798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C Title + image">
    <p:spTree>
      <p:nvGrpSpPr>
        <p:cNvPr id="1" name="">
          <a:extLst>
            <a:ext uri="{FF2B5EF4-FFF2-40B4-BE49-F238E27FC236}">
              <a16:creationId xmlns:a16="http://schemas.microsoft.com/office/drawing/2014/main" id="{45A220D3-3B88-85D6-8B1A-5D7EB3BC1B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306064D7-D2F8-B60F-A3A9-37AB9902CD3B}"/>
              </a:ext>
            </a:extLst>
          </p:cNvPr>
          <p:cNvSpPr/>
          <p:nvPr/>
        </p:nvSpPr>
        <p:spPr>
          <a:xfrm>
            <a:off x="0" y="1002153"/>
            <a:ext cx="12192000" cy="584661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FA244880-03E5-8619-182F-6D360504BBDD}"/>
              </a:ext>
            </a:extLst>
          </p:cNvPr>
          <p:cNvCxnSpPr>
            <a:cxnSpLocks/>
          </p:cNvCxnSpPr>
          <p:nvPr/>
        </p:nvCxnSpPr>
        <p:spPr>
          <a:xfrm>
            <a:off x="0" y="960628"/>
            <a:ext cx="12187577" cy="0"/>
          </a:xfrm>
          <a:prstGeom prst="line">
            <a:avLst/>
          </a:prstGeom>
          <a:ln w="76200">
            <a:solidFill>
              <a:srgbClr val="82165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8" name="Image placeholder 1"/>
          <p:cNvSpPr>
            <a:spLocks noGrp="1" noChangeAspect="1"/>
          </p:cNvSpPr>
          <p:nvPr>
            <p:ph type="pic" idx="1"/>
          </p:nvPr>
        </p:nvSpPr>
        <p:spPr>
          <a:xfrm>
            <a:off x="7702161" y="758526"/>
            <a:ext cx="4485416" cy="4478859"/>
          </a:xfrm>
          <a:prstGeom prst="rect">
            <a:avLst/>
          </a:prstGeom>
          <a:solidFill>
            <a:srgbClr val="E8E8E8"/>
          </a:solidFill>
        </p:spPr>
        <p:txBody>
          <a:bodyPr anchor="ctr"/>
          <a:lstStyle/>
          <a:p>
            <a:pPr algn="ctr"/>
            <a:r>
              <a:rPr lang="en-GB" sz="1400" dirty="0">
                <a:solidFill>
                  <a:srgbClr val="888888"/>
                </a:solidFill>
              </a:rPr>
              <a:t>Click to add image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9CC7ADE-9F90-1FF5-7E13-A67E86033C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632" y="137933"/>
            <a:ext cx="2652478" cy="6205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34447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C Image + caption">
    <p:spTree>
      <p:nvGrpSpPr>
        <p:cNvPr id="1" name="">
          <a:extLst>
            <a:ext uri="{FF2B5EF4-FFF2-40B4-BE49-F238E27FC236}">
              <a16:creationId xmlns:a16="http://schemas.microsoft.com/office/drawing/2014/main" id="{8D8AF90E-73BD-4CAB-814F-B74898DCC2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4CF90F0F-F0E9-D090-797C-329371644886}"/>
              </a:ext>
            </a:extLst>
          </p:cNvPr>
          <p:cNvSpPr/>
          <p:nvPr/>
        </p:nvSpPr>
        <p:spPr>
          <a:xfrm>
            <a:off x="0" y="992917"/>
            <a:ext cx="12192000" cy="584661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FCD40012-FCDC-67E3-B858-1CE33D794FE6}"/>
              </a:ext>
            </a:extLst>
          </p:cNvPr>
          <p:cNvCxnSpPr>
            <a:cxnSpLocks/>
          </p:cNvCxnSpPr>
          <p:nvPr/>
        </p:nvCxnSpPr>
        <p:spPr>
          <a:xfrm>
            <a:off x="0" y="960628"/>
            <a:ext cx="12187577" cy="0"/>
          </a:xfrm>
          <a:prstGeom prst="line">
            <a:avLst/>
          </a:prstGeom>
          <a:ln w="76200">
            <a:solidFill>
              <a:srgbClr val="82165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58A9DB84-809E-5AEE-2CF7-7B60134238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632" y="137933"/>
            <a:ext cx="2652478" cy="620593"/>
          </a:xfrm>
          <a:prstGeom prst="rect">
            <a:avLst/>
          </a:prstGeom>
        </p:spPr>
      </p:pic>
      <p:sp>
        <p:nvSpPr>
          <p:cNvPr id="4" name="Image placeholder 1"/>
          <p:cNvSpPr>
            <a:spLocks noGrp="1" noChangeAspect="1"/>
          </p:cNvSpPr>
          <p:nvPr>
            <p:ph type="pic" idx="1"/>
          </p:nvPr>
        </p:nvSpPr>
        <p:spPr>
          <a:xfrm>
            <a:off x="1742694" y="1546097"/>
            <a:ext cx="8702188" cy="4903479"/>
          </a:xfrm>
          <a:prstGeom prst="rect">
            <a:avLst/>
          </a:prstGeom>
          <a:solidFill>
            <a:srgbClr val="E8E8E8"/>
          </a:solidFill>
        </p:spPr>
        <p:txBody>
          <a:bodyPr anchor="ctr"/>
          <a:lstStyle/>
          <a:p>
            <a:pPr algn="ctr"/>
            <a:r>
              <a:rPr lang="en-GB" sz="1400">
                <a:solidFill>
                  <a:srgbClr val="888888"/>
                </a:solidFill>
              </a:rPr>
              <a:t>Click to add image</a:t>
            </a:r>
          </a:p>
        </p:txBody>
      </p:sp>
      <p:sp>
        <p:nvSpPr>
          <p:cNvPr id="5" name="Text Placeholder 6">
            <a:extLst>
              <a:ext uri="{FF2B5EF4-FFF2-40B4-BE49-F238E27FC236}">
                <a16:creationId xmlns:a16="http://schemas.microsoft.com/office/drawing/2014/main" id="{642CC3EA-2320-69F0-CCF4-13AB2028F5A3}"/>
              </a:ext>
            </a:extLst>
          </p:cNvPr>
          <p:cNvSpPr txBox="1">
            <a:spLocks noGrp="1"/>
          </p:cNvSpPr>
          <p:nvPr>
            <p:ph idx="2"/>
          </p:nvPr>
        </p:nvSpPr>
        <p:spPr>
          <a:xfrm>
            <a:off x="929173" y="4283409"/>
            <a:ext cx="2040557" cy="2289020"/>
          </a:xfrm>
          <a:prstGeom prst="rect">
            <a:avLst/>
          </a:prstGeom>
          <a:solidFill>
            <a:srgbClr val="002147"/>
          </a:solidFill>
        </p:spPr>
        <p:txBody>
          <a:bodyPr vert="horz" lIns="91440" tIns="45720" rIns="432000" bIns="45720" rtlCol="0" anchor="ctr"/>
          <a:lstStyle>
            <a:defPPr>
              <a:defRPr lang="en-US"/>
            </a:defPPr>
            <a:lvl1pPr marL="0" indent="0" algn="r" defTabSz="914400" rtl="0" eaLnBrk="1" latinLnBrk="0" hangingPunct="1"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en-GB" sz="16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6686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27639E2-2769-4BB3-A469-F743A72AC3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E805E1E-7B6D-4A60-83AD-7712FBF5C6F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83C3B4A-0F80-457C-9AE6-4927D4FB19A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26C2BA-A93A-480D-8DF8-7AB7FC02803B}" type="datetimeFigureOut">
              <a:rPr lang="en-GB" smtClean="0"/>
              <a:t>10/03/2026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3511EB2-5616-4C30-89DC-A1626C0C842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6B1DF39-BF4A-46F4-9F4B-98F646270CC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A8D809-3A36-4FEA-A0BC-36D7815CDA2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751174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71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78DA6500-6568-49ED-A1CE-0145E5D519EB}"/>
              </a:ext>
            </a:extLst>
          </p:cNvPr>
          <p:cNvSpPr txBox="1"/>
          <p:nvPr/>
        </p:nvSpPr>
        <p:spPr>
          <a:xfrm>
            <a:off x="839861" y="1634710"/>
            <a:ext cx="6096000" cy="2123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4400" dirty="0">
                <a:solidFill>
                  <a:schemeClr val="bg1"/>
                </a:solidFill>
                <a:latin typeface="Noto Serif" panose="02020600060500020200" pitchFamily="18" charset="0"/>
                <a:ea typeface="Noto Serif" panose="02020600060500020200" pitchFamily="18" charset="0"/>
                <a:cs typeface="Noto Serif" panose="02020600060500020200" pitchFamily="18" charset="0"/>
              </a:rPr>
              <a:t>Title of the presentation can go over three lines</a:t>
            </a:r>
          </a:p>
        </p:txBody>
      </p:sp>
      <p:sp>
        <p:nvSpPr>
          <p:cNvPr id="2" name="Subtitle 2">
            <a:extLst>
              <a:ext uri="{FF2B5EF4-FFF2-40B4-BE49-F238E27FC236}">
                <a16:creationId xmlns:a16="http://schemas.microsoft.com/office/drawing/2014/main" id="{B04FC2E6-67C4-006D-0CF6-E5DAE5A2EF45}"/>
              </a:ext>
            </a:extLst>
          </p:cNvPr>
          <p:cNvSpPr txBox="1">
            <a:spLocks/>
          </p:cNvSpPr>
          <p:nvPr/>
        </p:nvSpPr>
        <p:spPr>
          <a:xfrm>
            <a:off x="839861" y="4112194"/>
            <a:ext cx="8591549" cy="68205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dirty="0">
                <a:solidFill>
                  <a:schemeClr val="bg1"/>
                </a:solidFill>
                <a:latin typeface="Noto Serif" panose="02020600060500020200" pitchFamily="18" charset="0"/>
                <a:ea typeface="Noto Serif" panose="02020600060500020200" pitchFamily="18" charset="0"/>
                <a:cs typeface="Noto Serif" panose="02020600060500020200" pitchFamily="18" charset="0"/>
              </a:rPr>
              <a:t>SPEAKER NAME| JANUARY 2026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154169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B0CFAC45-EF5A-422C-AB90-DD54C36350C0}"/>
              </a:ext>
            </a:extLst>
          </p:cNvPr>
          <p:cNvSpPr txBox="1"/>
          <p:nvPr/>
        </p:nvSpPr>
        <p:spPr>
          <a:xfrm>
            <a:off x="1473200" y="2712296"/>
            <a:ext cx="293287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0" i="0" dirty="0">
                <a:solidFill>
                  <a:srgbClr val="002147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@oxprimarycare.bsky.social</a:t>
            </a:r>
            <a:endParaRPr lang="en-GB" sz="1600" dirty="0">
              <a:solidFill>
                <a:srgbClr val="002147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E37AE68-DA68-41F8-A843-4A9D13638F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6742" y="2665406"/>
            <a:ext cx="476190" cy="47619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B863B43-649F-476D-9E2B-6D238650BC3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9813" y="3233968"/>
            <a:ext cx="550048" cy="550048"/>
          </a:xfrm>
          <a:prstGeom prst="rect">
            <a:avLst/>
          </a:prstGeom>
        </p:spPr>
      </p:pic>
      <p:sp>
        <p:nvSpPr>
          <p:cNvPr id="9" name="TextBox 13">
            <a:extLst>
              <a:ext uri="{FF2B5EF4-FFF2-40B4-BE49-F238E27FC236}">
                <a16:creationId xmlns:a16="http://schemas.microsoft.com/office/drawing/2014/main" id="{C5E02584-7571-4614-AECA-14EE728616CF}"/>
              </a:ext>
            </a:extLst>
          </p:cNvPr>
          <p:cNvSpPr txBox="1"/>
          <p:nvPr/>
        </p:nvSpPr>
        <p:spPr>
          <a:xfrm>
            <a:off x="1463054" y="3339715"/>
            <a:ext cx="7400925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fontAlgn="base"/>
            <a:r>
              <a:rPr lang="en-GB" sz="1600" i="0" dirty="0">
                <a:solidFill>
                  <a:srgbClr val="002147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 Nuffield Department of Primary Care Health Sciences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1E86045-6B5E-4BC5-A484-F496B75D456A}"/>
              </a:ext>
            </a:extLst>
          </p:cNvPr>
          <p:cNvSpPr txBox="1"/>
          <p:nvPr/>
        </p:nvSpPr>
        <p:spPr>
          <a:xfrm>
            <a:off x="1000815" y="360303"/>
            <a:ext cx="98180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Contact us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409CBF6-2D89-47BC-B4CA-A9DA730090D2}"/>
              </a:ext>
            </a:extLst>
          </p:cNvPr>
          <p:cNvSpPr txBox="1"/>
          <p:nvPr/>
        </p:nvSpPr>
        <p:spPr>
          <a:xfrm>
            <a:off x="1036742" y="1372186"/>
            <a:ext cx="435658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>
                <a:solidFill>
                  <a:srgbClr val="002147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  <a:cs typeface="Calibri" panose="020F0502020204030204" pitchFamily="34" charset="0"/>
              </a:rPr>
              <a:t>Nuffield Department of Primary Care Health Sciences</a:t>
            </a:r>
            <a:r>
              <a:rPr lang="en-GB" sz="16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Calibri" panose="020F0502020204030204" pitchFamily="34" charset="0"/>
              </a:rPr>
              <a:t>, </a:t>
            </a:r>
            <a:r>
              <a:rPr lang="en-GB" sz="1600" dirty="0">
                <a:solidFill>
                  <a:srgbClr val="002147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  <a:cs typeface="Calibri" panose="020F0502020204030204" pitchFamily="34" charset="0"/>
              </a:rPr>
              <a:t>Radcliffe Observatory Quarter, Woodstock Road, Oxford, OX2 6GG </a:t>
            </a:r>
          </a:p>
          <a:p>
            <a:endParaRPr lang="en-GB" sz="1600" dirty="0">
              <a:solidFill>
                <a:srgbClr val="002147"/>
              </a:solidFill>
              <a:latin typeface="Roboto" panose="02000000000000000000" pitchFamily="2" charset="0"/>
              <a:ea typeface="Roboto" panose="02000000000000000000" pitchFamily="2" charset="0"/>
              <a:cs typeface="Calibri" panose="020F0502020204030204" pitchFamily="34" charset="0"/>
            </a:endParaRPr>
          </a:p>
          <a:p>
            <a:endParaRPr lang="en-GB" sz="1600" dirty="0">
              <a:solidFill>
                <a:srgbClr val="002147"/>
              </a:solidFill>
              <a:effectLst/>
              <a:latin typeface="Roboto" panose="02000000000000000000" pitchFamily="2" charset="0"/>
              <a:ea typeface="Roboto" panose="02000000000000000000" pitchFamily="2" charset="0"/>
              <a:cs typeface="Calibri" panose="020F0502020204030204" pitchFamily="34" charset="0"/>
            </a:endParaRPr>
          </a:p>
          <a:p>
            <a:endParaRPr lang="en-GB" sz="1600" dirty="0">
              <a:solidFill>
                <a:srgbClr val="002147"/>
              </a:solidFill>
              <a:latin typeface="Roboto" panose="02000000000000000000" pitchFamily="2" charset="0"/>
              <a:ea typeface="Roboto" panose="02000000000000000000" pitchFamily="2" charset="0"/>
              <a:cs typeface="Calibri" panose="020F0502020204030204" pitchFamily="34" charset="0"/>
            </a:endParaRPr>
          </a:p>
          <a:p>
            <a:endParaRPr lang="en-GB" sz="1600" dirty="0">
              <a:solidFill>
                <a:srgbClr val="002147"/>
              </a:solidFill>
              <a:effectLst/>
              <a:latin typeface="Roboto" panose="02000000000000000000" pitchFamily="2" charset="0"/>
              <a:ea typeface="Roboto" panose="02000000000000000000" pitchFamily="2" charset="0"/>
              <a:cs typeface="Calibri" panose="020F0502020204030204" pitchFamily="34" charset="0"/>
            </a:endParaRPr>
          </a:p>
          <a:p>
            <a:endParaRPr lang="en-GB" sz="1600" dirty="0">
              <a:solidFill>
                <a:srgbClr val="002147"/>
              </a:solidFill>
              <a:latin typeface="Roboto" panose="02000000000000000000" pitchFamily="2" charset="0"/>
              <a:ea typeface="Roboto" panose="02000000000000000000" pitchFamily="2" charset="0"/>
              <a:cs typeface="Calibri" panose="020F0502020204030204" pitchFamily="34" charset="0"/>
            </a:endParaRPr>
          </a:p>
          <a:p>
            <a:endParaRPr lang="en-GB" sz="1600" dirty="0">
              <a:solidFill>
                <a:srgbClr val="002147"/>
              </a:solidFill>
              <a:effectLst/>
              <a:latin typeface="Roboto" panose="02000000000000000000" pitchFamily="2" charset="0"/>
              <a:ea typeface="Roboto" panose="02000000000000000000" pitchFamily="2" charset="0"/>
              <a:cs typeface="Times New Roman" panose="02020603050405020304" pitchFamily="18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07277E2-A856-40E6-8763-0C25DFFF04B5}"/>
              </a:ext>
            </a:extLst>
          </p:cNvPr>
          <p:cNvSpPr txBox="1"/>
          <p:nvPr/>
        </p:nvSpPr>
        <p:spPr>
          <a:xfrm>
            <a:off x="7477316" y="1372186"/>
            <a:ext cx="435658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0" i="0" dirty="0">
                <a:solidFill>
                  <a:srgbClr val="002147"/>
                </a:solidFill>
                <a:effectLst/>
                <a:latin typeface="helvetica neue"/>
              </a:rPr>
              <a:t>Website QR code:</a:t>
            </a:r>
            <a:endParaRPr lang="en-GB" sz="1600" dirty="0">
              <a:solidFill>
                <a:srgbClr val="002147"/>
              </a:solidFill>
              <a:latin typeface="Roboto" panose="02000000000000000000" pitchFamily="2" charset="0"/>
              <a:ea typeface="Roboto" panose="02000000000000000000" pitchFamily="2" charset="0"/>
              <a:cs typeface="Calibri" panose="020F0502020204030204" pitchFamily="34" charset="0"/>
            </a:endParaRPr>
          </a:p>
          <a:p>
            <a:endParaRPr lang="en-GB" sz="1600" dirty="0">
              <a:solidFill>
                <a:srgbClr val="002147"/>
              </a:solidFill>
              <a:effectLst/>
              <a:latin typeface="Roboto" panose="02000000000000000000" pitchFamily="2" charset="0"/>
              <a:ea typeface="Roboto" panose="02000000000000000000" pitchFamily="2" charset="0"/>
              <a:cs typeface="Calibri" panose="020F0502020204030204" pitchFamily="34" charset="0"/>
            </a:endParaRPr>
          </a:p>
          <a:p>
            <a:endParaRPr lang="en-GB" sz="1600" dirty="0">
              <a:solidFill>
                <a:srgbClr val="002147"/>
              </a:solidFill>
              <a:latin typeface="Roboto" panose="02000000000000000000" pitchFamily="2" charset="0"/>
              <a:ea typeface="Roboto" panose="02000000000000000000" pitchFamily="2" charset="0"/>
              <a:cs typeface="Calibri" panose="020F0502020204030204" pitchFamily="34" charset="0"/>
            </a:endParaRPr>
          </a:p>
          <a:p>
            <a:endParaRPr lang="en-GB" sz="1600" dirty="0">
              <a:solidFill>
                <a:srgbClr val="002147"/>
              </a:solidFill>
              <a:effectLst/>
              <a:latin typeface="Roboto" panose="02000000000000000000" pitchFamily="2" charset="0"/>
              <a:ea typeface="Roboto" panose="02000000000000000000" pitchFamily="2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QR Code Image">
            <a:extLst>
              <a:ext uri="{FF2B5EF4-FFF2-40B4-BE49-F238E27FC236}">
                <a16:creationId xmlns:a16="http://schemas.microsoft.com/office/drawing/2014/main" id="{CDB04D95-E1D0-4CD0-935E-70ACC0059A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63465" y="1848883"/>
            <a:ext cx="1726826" cy="1726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144949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>
            <a:extLst>
              <a:ext uri="{FF2B5EF4-FFF2-40B4-BE49-F238E27FC236}">
                <a16:creationId xmlns:a16="http://schemas.microsoft.com/office/drawing/2014/main" id="{71B6FD73-2DD7-4A0F-BC9C-0B4B6AB95FF0}"/>
              </a:ext>
            </a:extLst>
          </p:cNvPr>
          <p:cNvSpPr txBox="1">
            <a:spLocks/>
          </p:cNvSpPr>
          <p:nvPr/>
        </p:nvSpPr>
        <p:spPr>
          <a:xfrm>
            <a:off x="954768" y="2667550"/>
            <a:ext cx="12636500" cy="258166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dirty="0">
                <a:solidFill>
                  <a:schemeClr val="bg1"/>
                </a:solidFill>
                <a:latin typeface="Noto Serif" panose="02020600060500020200" pitchFamily="18" charset="0"/>
                <a:ea typeface="Noto Serif" panose="02020600060500020200" pitchFamily="18" charset="0"/>
                <a:cs typeface="Noto Serif" panose="02020600060500020200" pitchFamily="18" charset="0"/>
              </a:rPr>
              <a:t>Title of presentation here,</a:t>
            </a:r>
            <a:br>
              <a:rPr lang="en-GB" dirty="0">
                <a:solidFill>
                  <a:schemeClr val="bg1"/>
                </a:solidFill>
                <a:latin typeface="Noto Serif" panose="02020600060500020200" pitchFamily="18" charset="0"/>
                <a:ea typeface="Noto Serif" panose="02020600060500020200" pitchFamily="18" charset="0"/>
                <a:cs typeface="Noto Serif" panose="02020600060500020200" pitchFamily="18" charset="0"/>
              </a:rPr>
            </a:br>
            <a:r>
              <a:rPr lang="en-GB" dirty="0">
                <a:solidFill>
                  <a:schemeClr val="bg1"/>
                </a:solidFill>
                <a:latin typeface="Noto Serif" panose="02020600060500020200" pitchFamily="18" charset="0"/>
                <a:ea typeface="Noto Serif" panose="02020600060500020200" pitchFamily="18" charset="0"/>
                <a:cs typeface="Noto Serif" panose="02020600060500020200" pitchFamily="18" charset="0"/>
              </a:rPr>
              <a:t>if long it can go over two lines</a:t>
            </a:r>
          </a:p>
        </p:txBody>
      </p:sp>
      <p:sp>
        <p:nvSpPr>
          <p:cNvPr id="15" name="Subtitle 2">
            <a:extLst>
              <a:ext uri="{FF2B5EF4-FFF2-40B4-BE49-F238E27FC236}">
                <a16:creationId xmlns:a16="http://schemas.microsoft.com/office/drawing/2014/main" id="{B28E6485-A16E-474E-BD63-C3975E42D8A9}"/>
              </a:ext>
            </a:extLst>
          </p:cNvPr>
          <p:cNvSpPr txBox="1">
            <a:spLocks/>
          </p:cNvSpPr>
          <p:nvPr/>
        </p:nvSpPr>
        <p:spPr>
          <a:xfrm>
            <a:off x="954768" y="4139664"/>
            <a:ext cx="8591549" cy="68205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dirty="0">
                <a:solidFill>
                  <a:schemeClr val="bg1"/>
                </a:solidFill>
                <a:latin typeface="Noto Serif" panose="02020600060500020200" pitchFamily="18" charset="0"/>
                <a:ea typeface="Noto Serif" panose="02020600060500020200" pitchFamily="18" charset="0"/>
                <a:cs typeface="Noto Serif" panose="02020600060500020200" pitchFamily="18" charset="0"/>
              </a:rPr>
              <a:t>SPEAKER NAME| JANUARY 2026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902714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2E63E9-4EA0-4AAD-9A08-D75DCDCB95B6}"/>
              </a:ext>
            </a:extLst>
          </p:cNvPr>
          <p:cNvSpPr txBox="1">
            <a:spLocks/>
          </p:cNvSpPr>
          <p:nvPr/>
        </p:nvSpPr>
        <p:spPr>
          <a:xfrm>
            <a:off x="954768" y="2667550"/>
            <a:ext cx="12636500" cy="258166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dirty="0">
                <a:solidFill>
                  <a:srgbClr val="002147"/>
                </a:solidFill>
                <a:latin typeface="Noto Serif" panose="02020600060500020200" pitchFamily="18" charset="0"/>
                <a:ea typeface="Noto Serif" panose="02020600060500020200" pitchFamily="18" charset="0"/>
                <a:cs typeface="Noto Serif" panose="02020600060500020200" pitchFamily="18" charset="0"/>
              </a:rPr>
              <a:t>Title of presentation here,</a:t>
            </a:r>
            <a:br>
              <a:rPr lang="en-GB" dirty="0">
                <a:solidFill>
                  <a:srgbClr val="002147"/>
                </a:solidFill>
                <a:latin typeface="Noto Serif" panose="02020600060500020200" pitchFamily="18" charset="0"/>
                <a:ea typeface="Noto Serif" panose="02020600060500020200" pitchFamily="18" charset="0"/>
                <a:cs typeface="Noto Serif" panose="02020600060500020200" pitchFamily="18" charset="0"/>
              </a:rPr>
            </a:br>
            <a:r>
              <a:rPr lang="en-GB" dirty="0">
                <a:solidFill>
                  <a:srgbClr val="002147"/>
                </a:solidFill>
                <a:latin typeface="Noto Serif" panose="02020600060500020200" pitchFamily="18" charset="0"/>
                <a:ea typeface="Noto Serif" panose="02020600060500020200" pitchFamily="18" charset="0"/>
                <a:cs typeface="Noto Serif" panose="02020600060500020200" pitchFamily="18" charset="0"/>
              </a:rPr>
              <a:t>if long it can go over two lines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9A45F73-14FC-4574-94C0-C5DF03E19C30}"/>
              </a:ext>
            </a:extLst>
          </p:cNvPr>
          <p:cNvSpPr txBox="1">
            <a:spLocks/>
          </p:cNvSpPr>
          <p:nvPr/>
        </p:nvSpPr>
        <p:spPr>
          <a:xfrm>
            <a:off x="954768" y="4139664"/>
            <a:ext cx="8591549" cy="68205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dirty="0">
                <a:solidFill>
                  <a:srgbClr val="002147"/>
                </a:solidFill>
                <a:latin typeface="Noto Serif" panose="02020600060500020200" pitchFamily="18" charset="0"/>
                <a:ea typeface="Noto Serif" panose="02020600060500020200" pitchFamily="18" charset="0"/>
                <a:cs typeface="Noto Serif" panose="02020600060500020200" pitchFamily="18" charset="0"/>
              </a:rPr>
              <a:t>SPEAKER NAME| JANUARY 2026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65933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2B94C00-0FDE-4A66-8D4C-CBA11BC1EF64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977413" y="2193181"/>
            <a:ext cx="10134600" cy="2471638"/>
          </a:xfrm>
        </p:spPr>
        <p:txBody>
          <a:bodyPr/>
          <a:lstStyle/>
          <a:p>
            <a:r>
              <a:rPr lang="en-GB" dirty="0">
                <a:solidFill>
                  <a:srgbClr val="002147"/>
                </a:solidFill>
                <a:latin typeface="Noto Serif" panose="02020600060500020200" pitchFamily="18" charset="0"/>
                <a:ea typeface="Noto Serif" panose="02020600060500020200" pitchFamily="18" charset="0"/>
                <a:cs typeface="Noto Serif" panose="02020600060500020200" pitchFamily="18" charset="0"/>
              </a:rPr>
              <a:t>Section 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40990071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D6145A-E672-4A15-9C12-0731F6976C9D}"/>
              </a:ext>
            </a:extLst>
          </p:cNvPr>
          <p:cNvSpPr txBox="1">
            <a:spLocks/>
          </p:cNvSpPr>
          <p:nvPr/>
        </p:nvSpPr>
        <p:spPr>
          <a:xfrm>
            <a:off x="977413" y="2193181"/>
            <a:ext cx="10134600" cy="24716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dirty="0">
                <a:solidFill>
                  <a:srgbClr val="002147"/>
                </a:solidFill>
                <a:latin typeface="Noto Serif" panose="02020600060500020200" pitchFamily="18" charset="0"/>
                <a:ea typeface="Noto Serif" panose="02020600060500020200" pitchFamily="18" charset="0"/>
                <a:cs typeface="Noto Serif" panose="02020600060500020200" pitchFamily="18" charset="0"/>
              </a:rPr>
              <a:t>Section 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30119244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0CBD874-0E4D-49C2-8CC4-778592E5EFED}"/>
              </a:ext>
            </a:extLst>
          </p:cNvPr>
          <p:cNvSpPr>
            <a:spLocks noGrp="1"/>
          </p:cNvSpPr>
          <p:nvPr>
            <p:ph type="pic" idx="2"/>
          </p:nvPr>
        </p:nvSpPr>
        <p:spPr/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BF60AA2-BCE9-44DB-87DB-E9981C498C80}"/>
              </a:ext>
            </a:extLst>
          </p:cNvPr>
          <p:cNvSpPr txBox="1">
            <a:spLocks/>
          </p:cNvSpPr>
          <p:nvPr/>
        </p:nvSpPr>
        <p:spPr>
          <a:xfrm>
            <a:off x="645495" y="1561485"/>
            <a:ext cx="6575912" cy="247163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dirty="0">
                <a:solidFill>
                  <a:srgbClr val="002147"/>
                </a:solidFill>
                <a:latin typeface="Noto Serif" panose="02020600060500020200" pitchFamily="18" charset="0"/>
                <a:ea typeface="Noto Serif" panose="02020600060500020200" pitchFamily="18" charset="0"/>
                <a:cs typeface="Noto Serif" panose="02020600060500020200" pitchFamily="18" charset="0"/>
              </a:rPr>
              <a:t>Slide title goes here, 44pt Noto Serif regular</a:t>
            </a:r>
          </a:p>
          <a:p>
            <a:endParaRPr lang="en-GB" dirty="0">
              <a:solidFill>
                <a:srgbClr val="002147"/>
              </a:solidFill>
              <a:latin typeface="Noto Serif" panose="02020600060500020200" pitchFamily="18" charset="0"/>
              <a:ea typeface="Noto Serif" panose="02020600060500020200" pitchFamily="18" charset="0"/>
              <a:cs typeface="Noto Serif" panose="02020600060500020200" pitchFamily="18" charset="0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E34AEC20-09FC-4C03-B774-FA415B01B237}"/>
              </a:ext>
            </a:extLst>
          </p:cNvPr>
          <p:cNvSpPr txBox="1">
            <a:spLocks/>
          </p:cNvSpPr>
          <p:nvPr/>
        </p:nvSpPr>
        <p:spPr>
          <a:xfrm>
            <a:off x="645495" y="3183788"/>
            <a:ext cx="6575912" cy="2954781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GB" sz="1800" b="1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Small heading style</a:t>
            </a:r>
          </a:p>
          <a:p>
            <a:pPr>
              <a:lnSpc>
                <a:spcPct val="100000"/>
              </a:lnSpc>
            </a:pPr>
            <a:r>
              <a:rPr lang="en-GB" sz="16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Bullet style, Roboto 16pt regular, break up large paragraphs into bullets dolore magna </a:t>
            </a:r>
            <a:r>
              <a:rPr lang="en-GB" sz="16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aliquam</a:t>
            </a:r>
            <a:r>
              <a:rPr lang="en-GB" sz="16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16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sed</a:t>
            </a:r>
            <a:r>
              <a:rPr lang="en-GB" sz="16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br>
              <a:rPr lang="en-GB" sz="16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</a:br>
            <a:r>
              <a:rPr lang="en-GB" sz="16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diam</a:t>
            </a:r>
            <a:r>
              <a:rPr lang="en-GB" sz="16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16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nonummy</a:t>
            </a:r>
            <a:r>
              <a:rPr lang="en-GB" sz="16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16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nibh</a:t>
            </a:r>
            <a:endParaRPr lang="en-GB" sz="1600" dirty="0">
              <a:solidFill>
                <a:srgbClr val="002147"/>
              </a:solidFill>
              <a:latin typeface="Roboto" panose="02000000000000000000" pitchFamily="2" charset="0"/>
              <a:ea typeface="Roboto" panose="02000000000000000000" pitchFamily="2" charset="0"/>
              <a:cs typeface="Noto Serif" panose="02020600060500020200" pitchFamily="18" charset="0"/>
            </a:endParaRPr>
          </a:p>
          <a:p>
            <a:pPr>
              <a:lnSpc>
                <a:spcPct val="100000"/>
              </a:lnSpc>
            </a:pPr>
            <a:r>
              <a:rPr lang="en-GB" sz="16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Ut </a:t>
            </a:r>
            <a:r>
              <a:rPr lang="en-GB" sz="16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wisi</a:t>
            </a:r>
            <a:r>
              <a:rPr lang="en-GB" sz="16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16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enim</a:t>
            </a:r>
            <a:r>
              <a:rPr lang="en-GB" sz="16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ad minim </a:t>
            </a:r>
            <a:r>
              <a:rPr lang="en-GB" sz="16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veniam</a:t>
            </a:r>
            <a:r>
              <a:rPr lang="en-GB" sz="16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, </a:t>
            </a:r>
            <a:r>
              <a:rPr lang="en-GB" sz="16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quis</a:t>
            </a:r>
            <a:r>
              <a:rPr lang="en-GB" sz="16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16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nostrud</a:t>
            </a:r>
            <a:r>
              <a:rPr lang="en-GB" sz="16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16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exerci</a:t>
            </a:r>
            <a:r>
              <a:rPr lang="en-GB" sz="16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br>
              <a:rPr lang="en-GB" sz="16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</a:br>
            <a:r>
              <a:rPr lang="en-GB" sz="16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tation</a:t>
            </a:r>
            <a:r>
              <a:rPr lang="en-GB" sz="16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16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ullamcorper</a:t>
            </a:r>
            <a:r>
              <a:rPr lang="en-GB" sz="16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16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suscipit</a:t>
            </a:r>
            <a:r>
              <a:rPr lang="en-GB" sz="16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16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vel</a:t>
            </a:r>
            <a:r>
              <a:rPr lang="en-GB" sz="16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16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illum</a:t>
            </a:r>
            <a:r>
              <a:rPr lang="en-GB" sz="16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dolore </a:t>
            </a:r>
            <a:r>
              <a:rPr lang="en-GB" sz="16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eu</a:t>
            </a:r>
            <a:r>
              <a:rPr lang="en-GB" sz="16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16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feugiat</a:t>
            </a:r>
            <a:endParaRPr lang="en-GB" sz="1600" dirty="0">
              <a:solidFill>
                <a:srgbClr val="002147"/>
              </a:solidFill>
              <a:latin typeface="Roboto" panose="02000000000000000000" pitchFamily="2" charset="0"/>
              <a:ea typeface="Roboto" panose="02000000000000000000" pitchFamily="2" charset="0"/>
              <a:cs typeface="Noto Serif" panose="02020600060500020200" pitchFamily="18" charset="0"/>
            </a:endParaRPr>
          </a:p>
          <a:p>
            <a:pPr>
              <a:lnSpc>
                <a:spcPct val="100000"/>
              </a:lnSpc>
            </a:pPr>
            <a:r>
              <a:rPr lang="en-GB" sz="16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Duis </a:t>
            </a:r>
            <a:r>
              <a:rPr lang="en-GB" sz="16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autem</a:t>
            </a:r>
            <a:r>
              <a:rPr lang="en-GB" sz="16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16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vel</a:t>
            </a:r>
            <a:r>
              <a:rPr lang="en-GB" sz="16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16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eum</a:t>
            </a:r>
            <a:r>
              <a:rPr lang="en-GB" sz="16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16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iriure</a:t>
            </a:r>
            <a:r>
              <a:rPr lang="en-GB" sz="16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16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dolor</a:t>
            </a:r>
            <a:r>
              <a:rPr lang="en-GB" sz="16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in </a:t>
            </a:r>
            <a:r>
              <a:rPr lang="en-GB" sz="16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hendrerit</a:t>
            </a:r>
            <a:r>
              <a:rPr lang="en-GB" sz="16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in </a:t>
            </a:r>
            <a:br>
              <a:rPr lang="en-GB" sz="16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</a:br>
            <a:r>
              <a:rPr lang="en-GB" sz="16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vulputate</a:t>
            </a:r>
            <a:r>
              <a:rPr lang="en-GB" sz="16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16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velit</a:t>
            </a:r>
            <a:r>
              <a:rPr lang="en-GB" sz="16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16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esse</a:t>
            </a:r>
            <a:r>
              <a:rPr lang="en-GB" sz="16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16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molestie</a:t>
            </a:r>
            <a:r>
              <a:rPr lang="en-GB" sz="16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16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consequat</a:t>
            </a:r>
            <a:r>
              <a:rPr lang="en-GB" sz="16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, </a:t>
            </a:r>
            <a:r>
              <a:rPr lang="en-GB" sz="16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vel</a:t>
            </a:r>
            <a:r>
              <a:rPr lang="en-GB" sz="16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16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illum</a:t>
            </a:r>
            <a:r>
              <a:rPr lang="en-GB" sz="16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br>
              <a:rPr lang="en-GB" sz="16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</a:br>
            <a:r>
              <a:rPr lang="en-GB" sz="16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dolore </a:t>
            </a:r>
            <a:r>
              <a:rPr lang="en-GB" sz="16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eu</a:t>
            </a:r>
            <a:r>
              <a:rPr lang="en-GB" sz="16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16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feugiat</a:t>
            </a:r>
            <a:r>
              <a:rPr lang="en-GB" sz="16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16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nulla</a:t>
            </a:r>
            <a:endParaRPr lang="en-GB" sz="1600" dirty="0">
              <a:solidFill>
                <a:srgbClr val="002147"/>
              </a:solidFill>
              <a:latin typeface="Roboto" panose="02000000000000000000" pitchFamily="2" charset="0"/>
              <a:ea typeface="Roboto" panose="02000000000000000000" pitchFamily="2" charset="0"/>
              <a:cs typeface="Noto Serif" panose="02020600060500020200" pitchFamily="18" charset="0"/>
            </a:endParaRPr>
          </a:p>
        </p:txBody>
      </p:sp>
      <p:pic>
        <p:nvPicPr>
          <p:cNvPr id="7" name="Picture 4">
            <a:extLst>
              <a:ext uri="{FF2B5EF4-FFF2-40B4-BE49-F238E27FC236}">
                <a16:creationId xmlns:a16="http://schemas.microsoft.com/office/drawing/2014/main" id="{236FC07B-DFEE-4C85-90A6-CE3552322A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02161" y="758526"/>
            <a:ext cx="4489839" cy="4483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69D8450A-C728-4AF0-A37D-898532E73AFB}"/>
              </a:ext>
            </a:extLst>
          </p:cNvPr>
          <p:cNvSpPr/>
          <p:nvPr/>
        </p:nvSpPr>
        <p:spPr>
          <a:xfrm>
            <a:off x="-3293403" y="334536"/>
            <a:ext cx="3059713" cy="32338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0" tIns="360000" rIns="360000" bIns="360000" rtlCol="0" anchor="t" anchorCtr="0"/>
          <a:lstStyle/>
          <a:p>
            <a:pPr>
              <a:spcAft>
                <a:spcPts val="1200"/>
              </a:spcAft>
            </a:pPr>
            <a:r>
              <a:rPr lang="en-GB" sz="1600" dirty="0">
                <a:latin typeface="+mj-lt"/>
              </a:rPr>
              <a:t>To change the image –</a:t>
            </a:r>
          </a:p>
          <a:p>
            <a:pPr marL="533400" indent="-533400">
              <a:spcAft>
                <a:spcPts val="1200"/>
              </a:spcAft>
              <a:buFont typeface="+mj-lt"/>
              <a:buAutoNum type="arabicPeriod"/>
            </a:pPr>
            <a:r>
              <a:rPr lang="en-GB" sz="1200" dirty="0"/>
              <a:t>Delete the current image</a:t>
            </a:r>
          </a:p>
          <a:p>
            <a:pPr marL="533400" indent="-533400">
              <a:spcAft>
                <a:spcPts val="1200"/>
              </a:spcAft>
              <a:buFont typeface="+mj-lt"/>
              <a:buAutoNum type="arabicPeriod"/>
            </a:pPr>
            <a:r>
              <a:rPr lang="en-GB" sz="1200" dirty="0"/>
              <a:t>Click on the icon in the centre </a:t>
            </a:r>
            <a:br>
              <a:rPr lang="en-GB" sz="1200" dirty="0"/>
            </a:br>
            <a:r>
              <a:rPr lang="en-GB" sz="1200" dirty="0"/>
              <a:t>of the image placeholder</a:t>
            </a:r>
          </a:p>
          <a:p>
            <a:pPr marL="533400" indent="-533400">
              <a:spcAft>
                <a:spcPts val="1200"/>
              </a:spcAft>
              <a:buFont typeface="+mj-lt"/>
              <a:buAutoNum type="arabicPeriod"/>
            </a:pPr>
            <a:r>
              <a:rPr lang="en-GB" sz="1200" dirty="0"/>
              <a:t>Select a new image (from wherever you have it stored on your computer)</a:t>
            </a:r>
          </a:p>
          <a:p>
            <a:pPr marL="533400" indent="-533400">
              <a:spcAft>
                <a:spcPts val="1200"/>
              </a:spcAft>
              <a:buFont typeface="+mj-lt"/>
              <a:buAutoNum type="arabicPeriod"/>
            </a:pPr>
            <a:r>
              <a:rPr lang="en-GB" sz="1200" dirty="0"/>
              <a:t>Once inserted, right-click on the new image and select </a:t>
            </a:r>
            <a:br>
              <a:rPr lang="en-GB" sz="1200" dirty="0"/>
            </a:br>
            <a:r>
              <a:rPr lang="en-GB" sz="1200" dirty="0"/>
              <a:t>“Send to Back”</a:t>
            </a:r>
          </a:p>
        </p:txBody>
      </p:sp>
    </p:spTree>
    <p:extLst>
      <p:ext uri="{BB962C8B-B14F-4D97-AF65-F5344CB8AC3E}">
        <p14:creationId xmlns:p14="http://schemas.microsoft.com/office/powerpoint/2010/main" val="80244513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0CBD874-0E4D-49C2-8CC4-778592E5EFED}"/>
              </a:ext>
            </a:extLst>
          </p:cNvPr>
          <p:cNvSpPr>
            <a:spLocks noGrp="1"/>
          </p:cNvSpPr>
          <p:nvPr>
            <p:ph type="pic" idx="2"/>
          </p:nvPr>
        </p:nvSpPr>
        <p:spPr/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BF60AA2-BCE9-44DB-87DB-E9981C498C80}"/>
              </a:ext>
            </a:extLst>
          </p:cNvPr>
          <p:cNvSpPr txBox="1">
            <a:spLocks/>
          </p:cNvSpPr>
          <p:nvPr/>
        </p:nvSpPr>
        <p:spPr>
          <a:xfrm>
            <a:off x="645495" y="1561485"/>
            <a:ext cx="6575912" cy="247163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dirty="0">
                <a:solidFill>
                  <a:srgbClr val="002147"/>
                </a:solidFill>
                <a:latin typeface="Noto Serif" panose="02020600060500020200" pitchFamily="18" charset="0"/>
                <a:ea typeface="Noto Serif" panose="02020600060500020200" pitchFamily="18" charset="0"/>
                <a:cs typeface="Noto Serif" panose="02020600060500020200" pitchFamily="18" charset="0"/>
              </a:rPr>
              <a:t>Slide title goes here, 44pt Noto Serif regular</a:t>
            </a:r>
          </a:p>
          <a:p>
            <a:endParaRPr lang="en-GB" dirty="0">
              <a:solidFill>
                <a:srgbClr val="002147"/>
              </a:solidFill>
              <a:latin typeface="Noto Serif" panose="02020600060500020200" pitchFamily="18" charset="0"/>
              <a:ea typeface="Noto Serif" panose="02020600060500020200" pitchFamily="18" charset="0"/>
              <a:cs typeface="Noto Serif" panose="02020600060500020200" pitchFamily="18" charset="0"/>
            </a:endParaRPr>
          </a:p>
        </p:txBody>
      </p:sp>
      <p:pic>
        <p:nvPicPr>
          <p:cNvPr id="7" name="Picture 4">
            <a:extLst>
              <a:ext uri="{FF2B5EF4-FFF2-40B4-BE49-F238E27FC236}">
                <a16:creationId xmlns:a16="http://schemas.microsoft.com/office/drawing/2014/main" id="{236FC07B-DFEE-4C85-90A6-CE3552322A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02161" y="758526"/>
            <a:ext cx="4489839" cy="4483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B1390C3D-15FF-4E3A-A17D-65E312D15041}"/>
              </a:ext>
            </a:extLst>
          </p:cNvPr>
          <p:cNvSpPr txBox="1">
            <a:spLocks/>
          </p:cNvSpPr>
          <p:nvPr/>
        </p:nvSpPr>
        <p:spPr>
          <a:xfrm>
            <a:off x="574198" y="3317732"/>
            <a:ext cx="2789378" cy="2649982"/>
          </a:xfrm>
          <a:prstGeom prst="rect">
            <a:avLst/>
          </a:prstGeom>
        </p:spPr>
        <p:txBody>
          <a:bodyPr>
            <a:normAutofit fontScale="2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GB" sz="7200" b="1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Small heading style</a:t>
            </a:r>
          </a:p>
          <a:p>
            <a:pPr>
              <a:lnSpc>
                <a:spcPct val="120000"/>
              </a:lnSpc>
            </a:pPr>
            <a:r>
              <a:rPr lang="en-GB" sz="64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Bullet style, Roboto 16pt regular, break up large paragraphs into bullets dolore magna </a:t>
            </a:r>
            <a:r>
              <a:rPr lang="en-GB" sz="64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aliquam</a:t>
            </a:r>
            <a:r>
              <a:rPr lang="en-GB" sz="64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64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sed</a:t>
            </a:r>
            <a:r>
              <a:rPr lang="en-GB" sz="64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64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diam</a:t>
            </a:r>
            <a:r>
              <a:rPr lang="en-GB" sz="64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64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nonummy</a:t>
            </a:r>
            <a:r>
              <a:rPr lang="en-GB" sz="64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64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nibh</a:t>
            </a:r>
            <a:endParaRPr lang="en-GB" sz="6400" dirty="0">
              <a:solidFill>
                <a:srgbClr val="002147"/>
              </a:solidFill>
              <a:latin typeface="Roboto" panose="02000000000000000000" pitchFamily="2" charset="0"/>
              <a:ea typeface="Roboto" panose="02000000000000000000" pitchFamily="2" charset="0"/>
              <a:cs typeface="Noto Serif" panose="02020600060500020200" pitchFamily="18" charset="0"/>
            </a:endParaRPr>
          </a:p>
          <a:p>
            <a:pPr>
              <a:lnSpc>
                <a:spcPct val="120000"/>
              </a:lnSpc>
            </a:pPr>
            <a:r>
              <a:rPr lang="en-GB" sz="64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Ut </a:t>
            </a:r>
            <a:r>
              <a:rPr lang="en-GB" sz="64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wisi</a:t>
            </a:r>
            <a:r>
              <a:rPr lang="en-GB" sz="64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64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enim</a:t>
            </a:r>
            <a:r>
              <a:rPr lang="en-GB" sz="64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ad minim </a:t>
            </a:r>
            <a:r>
              <a:rPr lang="en-GB" sz="64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veniam</a:t>
            </a:r>
            <a:r>
              <a:rPr lang="en-GB" sz="64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, </a:t>
            </a:r>
            <a:r>
              <a:rPr lang="en-GB" sz="64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quis</a:t>
            </a:r>
            <a:r>
              <a:rPr lang="en-GB" sz="64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64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nostrud</a:t>
            </a:r>
            <a:r>
              <a:rPr lang="en-GB" sz="64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64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exerci</a:t>
            </a:r>
            <a:r>
              <a:rPr lang="en-GB" sz="64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64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tation</a:t>
            </a:r>
            <a:r>
              <a:rPr lang="en-GB" sz="64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64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ullamcorper</a:t>
            </a:r>
            <a:r>
              <a:rPr lang="en-GB" sz="64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64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suscipit</a:t>
            </a:r>
            <a:endParaRPr lang="en-GB" sz="6400" dirty="0">
              <a:solidFill>
                <a:srgbClr val="002147"/>
              </a:solidFill>
              <a:latin typeface="Roboto" panose="02000000000000000000" pitchFamily="2" charset="0"/>
              <a:ea typeface="Roboto" panose="02000000000000000000" pitchFamily="2" charset="0"/>
              <a:cs typeface="Noto Serif" panose="02020600060500020200" pitchFamily="18" charset="0"/>
            </a:endParaRPr>
          </a:p>
          <a:p>
            <a:pPr>
              <a:lnSpc>
                <a:spcPct val="100000"/>
              </a:lnSpc>
            </a:pPr>
            <a:endParaRPr lang="en-GB" sz="5000" dirty="0">
              <a:solidFill>
                <a:srgbClr val="002147"/>
              </a:solidFill>
              <a:latin typeface="Noto Serif" panose="02020600060500020200" pitchFamily="18" charset="0"/>
              <a:ea typeface="Noto Serif" panose="02020600060500020200" pitchFamily="18" charset="0"/>
              <a:cs typeface="Noto Serif" panose="02020600060500020200" pitchFamily="18" charset="0"/>
            </a:endParaRP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5C95FCDA-EBC3-48E0-B62B-177C83E10763}"/>
              </a:ext>
            </a:extLst>
          </p:cNvPr>
          <p:cNvSpPr txBox="1">
            <a:spLocks/>
          </p:cNvSpPr>
          <p:nvPr/>
        </p:nvSpPr>
        <p:spPr>
          <a:xfrm>
            <a:off x="3621038" y="3317732"/>
            <a:ext cx="3105343" cy="2649982"/>
          </a:xfrm>
          <a:prstGeom prst="rect">
            <a:avLst/>
          </a:prstGeom>
        </p:spPr>
        <p:txBody>
          <a:bodyPr>
            <a:normAutofit fontScale="2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n-GB" sz="640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Duis </a:t>
            </a:r>
            <a:r>
              <a:rPr lang="en-GB" sz="640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autem</a:t>
            </a:r>
            <a:r>
              <a:rPr lang="en-GB" sz="640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640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vel</a:t>
            </a:r>
            <a:r>
              <a:rPr lang="en-GB" sz="640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640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eum</a:t>
            </a:r>
            <a:r>
              <a:rPr lang="en-GB" sz="640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640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iriure</a:t>
            </a:r>
            <a:r>
              <a:rPr lang="en-GB" sz="640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640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dolor</a:t>
            </a:r>
            <a:r>
              <a:rPr lang="en-GB" sz="640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in </a:t>
            </a:r>
            <a:r>
              <a:rPr lang="en-GB" sz="640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hendrerit</a:t>
            </a:r>
            <a:r>
              <a:rPr lang="en-GB" sz="640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in </a:t>
            </a:r>
            <a:r>
              <a:rPr lang="en-GB" sz="640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vel</a:t>
            </a:r>
            <a:r>
              <a:rPr lang="en-GB" sz="640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640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vulputate</a:t>
            </a:r>
            <a:r>
              <a:rPr lang="en-GB" sz="640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640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velit</a:t>
            </a:r>
            <a:r>
              <a:rPr lang="en-GB" sz="640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640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esse</a:t>
            </a:r>
            <a:r>
              <a:rPr lang="en-GB" sz="640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et </a:t>
            </a:r>
            <a:r>
              <a:rPr lang="en-GB" sz="640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molestie</a:t>
            </a:r>
            <a:r>
              <a:rPr lang="en-GB" sz="640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640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consequat</a:t>
            </a:r>
            <a:r>
              <a:rPr lang="en-GB" sz="640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, </a:t>
            </a:r>
            <a:r>
              <a:rPr lang="en-GB" sz="640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vel</a:t>
            </a:r>
            <a:r>
              <a:rPr lang="en-GB" sz="640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640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illum</a:t>
            </a:r>
            <a:r>
              <a:rPr lang="en-GB" sz="640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dolore </a:t>
            </a:r>
            <a:r>
              <a:rPr lang="en-GB" sz="640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eu</a:t>
            </a:r>
            <a:r>
              <a:rPr lang="en-GB" sz="640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640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feugiat</a:t>
            </a:r>
            <a:r>
              <a:rPr lang="en-GB" sz="640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640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nulla</a:t>
            </a:r>
            <a:endParaRPr lang="en-GB" sz="6400">
              <a:solidFill>
                <a:srgbClr val="002147"/>
              </a:solidFill>
              <a:latin typeface="Roboto" panose="02000000000000000000" pitchFamily="2" charset="0"/>
              <a:ea typeface="Roboto" panose="02000000000000000000" pitchFamily="2" charset="0"/>
              <a:cs typeface="Noto Serif" panose="02020600060500020200" pitchFamily="18" charset="0"/>
            </a:endParaRPr>
          </a:p>
          <a:p>
            <a:pPr>
              <a:lnSpc>
                <a:spcPct val="120000"/>
              </a:lnSpc>
            </a:pPr>
            <a:r>
              <a:rPr lang="en-GB" sz="640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Lorem ipsum </a:t>
            </a:r>
            <a:r>
              <a:rPr lang="en-GB" sz="640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dolor</a:t>
            </a:r>
            <a:r>
              <a:rPr lang="en-GB" sz="640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sit </a:t>
            </a:r>
            <a:r>
              <a:rPr lang="en-GB" sz="640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amet</a:t>
            </a:r>
            <a:r>
              <a:rPr lang="en-GB" sz="640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, </a:t>
            </a:r>
            <a:r>
              <a:rPr lang="en-GB" sz="640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consectetuer</a:t>
            </a:r>
            <a:r>
              <a:rPr lang="en-GB" sz="640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640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adipiscing</a:t>
            </a:r>
            <a:r>
              <a:rPr lang="en-GB" sz="640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640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elit</a:t>
            </a:r>
            <a:r>
              <a:rPr lang="en-GB" sz="640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, </a:t>
            </a:r>
            <a:r>
              <a:rPr lang="en-GB" sz="640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sed</a:t>
            </a:r>
            <a:r>
              <a:rPr lang="en-GB" sz="640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640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diam</a:t>
            </a:r>
            <a:r>
              <a:rPr lang="en-GB" sz="640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640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nonummy</a:t>
            </a:r>
            <a:r>
              <a:rPr lang="en-GB" sz="640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640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nibh</a:t>
            </a:r>
            <a:r>
              <a:rPr lang="en-GB" sz="640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640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euismod</a:t>
            </a:r>
            <a:r>
              <a:rPr lang="en-GB" sz="640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640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tincidunt</a:t>
            </a:r>
            <a:r>
              <a:rPr lang="en-GB" sz="640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640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ut</a:t>
            </a:r>
            <a:endParaRPr lang="en-GB" sz="6400">
              <a:solidFill>
                <a:srgbClr val="002147"/>
              </a:solidFill>
              <a:latin typeface="Roboto" panose="02000000000000000000" pitchFamily="2" charset="0"/>
              <a:ea typeface="Roboto" panose="02000000000000000000" pitchFamily="2" charset="0"/>
              <a:cs typeface="Noto Serif" panose="02020600060500020200" pitchFamily="18" charset="0"/>
            </a:endParaRPr>
          </a:p>
          <a:p>
            <a:pPr>
              <a:lnSpc>
                <a:spcPct val="120000"/>
              </a:lnSpc>
            </a:pPr>
            <a:endParaRPr lang="en-GB" sz="5600">
              <a:solidFill>
                <a:srgbClr val="002147"/>
              </a:solidFill>
              <a:latin typeface="Noto Serif" panose="02020600060500020200" pitchFamily="18" charset="0"/>
              <a:ea typeface="Noto Serif" panose="02020600060500020200" pitchFamily="18" charset="0"/>
              <a:cs typeface="Noto Serif" panose="02020600060500020200" pitchFamily="18" charset="0"/>
            </a:endParaRPr>
          </a:p>
          <a:p>
            <a:pPr>
              <a:lnSpc>
                <a:spcPct val="100000"/>
              </a:lnSpc>
            </a:pPr>
            <a:endParaRPr lang="en-GB" sz="4400">
              <a:solidFill>
                <a:srgbClr val="002147"/>
              </a:solidFill>
              <a:latin typeface="Noto Serif" panose="02020600060500020200" pitchFamily="18" charset="0"/>
              <a:ea typeface="Noto Serif" panose="02020600060500020200" pitchFamily="18" charset="0"/>
              <a:cs typeface="Noto Serif" panose="02020600060500020200" pitchFamily="18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4642410-D14C-476F-B963-B065BBEE441B}"/>
              </a:ext>
            </a:extLst>
          </p:cNvPr>
          <p:cNvSpPr/>
          <p:nvPr/>
        </p:nvSpPr>
        <p:spPr>
          <a:xfrm>
            <a:off x="-3293403" y="334536"/>
            <a:ext cx="3059713" cy="32338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0" tIns="360000" rIns="360000" bIns="360000" rtlCol="0" anchor="t" anchorCtr="0"/>
          <a:lstStyle/>
          <a:p>
            <a:pPr>
              <a:spcAft>
                <a:spcPts val="1200"/>
              </a:spcAft>
            </a:pPr>
            <a:r>
              <a:rPr lang="en-GB" sz="1600" dirty="0">
                <a:latin typeface="+mj-lt"/>
              </a:rPr>
              <a:t>To change the image –</a:t>
            </a:r>
          </a:p>
          <a:p>
            <a:pPr marL="533400" indent="-533400">
              <a:spcAft>
                <a:spcPts val="1200"/>
              </a:spcAft>
              <a:buFont typeface="+mj-lt"/>
              <a:buAutoNum type="arabicPeriod"/>
            </a:pPr>
            <a:r>
              <a:rPr lang="en-GB" sz="1200" dirty="0"/>
              <a:t>Delete the current image</a:t>
            </a:r>
          </a:p>
          <a:p>
            <a:pPr marL="533400" indent="-533400">
              <a:spcAft>
                <a:spcPts val="1200"/>
              </a:spcAft>
              <a:buFont typeface="+mj-lt"/>
              <a:buAutoNum type="arabicPeriod"/>
            </a:pPr>
            <a:r>
              <a:rPr lang="en-GB" sz="1200" dirty="0"/>
              <a:t>Click on the icon in the centre </a:t>
            </a:r>
            <a:br>
              <a:rPr lang="en-GB" sz="1200" dirty="0"/>
            </a:br>
            <a:r>
              <a:rPr lang="en-GB" sz="1200" dirty="0"/>
              <a:t>of the image placeholder</a:t>
            </a:r>
          </a:p>
          <a:p>
            <a:pPr marL="533400" indent="-533400">
              <a:spcAft>
                <a:spcPts val="1200"/>
              </a:spcAft>
              <a:buFont typeface="+mj-lt"/>
              <a:buAutoNum type="arabicPeriod"/>
            </a:pPr>
            <a:r>
              <a:rPr lang="en-GB" sz="1200" dirty="0"/>
              <a:t>Select a new image (from wherever you have it stored on your computer)</a:t>
            </a:r>
          </a:p>
          <a:p>
            <a:pPr marL="533400" indent="-533400">
              <a:spcAft>
                <a:spcPts val="1200"/>
              </a:spcAft>
              <a:buFont typeface="+mj-lt"/>
              <a:buAutoNum type="arabicPeriod"/>
            </a:pPr>
            <a:r>
              <a:rPr lang="en-GB" sz="1200" dirty="0"/>
              <a:t>Once inserted, right-click on the new image and select </a:t>
            </a:r>
            <a:br>
              <a:rPr lang="en-GB" sz="1200" dirty="0"/>
            </a:br>
            <a:r>
              <a:rPr lang="en-GB" sz="1200" dirty="0"/>
              <a:t>“Send to Back”</a:t>
            </a:r>
          </a:p>
        </p:txBody>
      </p:sp>
    </p:spTree>
    <p:extLst>
      <p:ext uri="{BB962C8B-B14F-4D97-AF65-F5344CB8AC3E}">
        <p14:creationId xmlns:p14="http://schemas.microsoft.com/office/powerpoint/2010/main" val="3868665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2AFEEE13-BEF1-498C-B29D-BCEC9C58AE2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1487777" y="1265382"/>
            <a:ext cx="9216446" cy="5258085"/>
          </a:xfrm>
        </p:spPr>
      </p:sp>
      <p:pic>
        <p:nvPicPr>
          <p:cNvPr id="4" name="Picture 4">
            <a:extLst>
              <a:ext uri="{FF2B5EF4-FFF2-40B4-BE49-F238E27FC236}">
                <a16:creationId xmlns:a16="http://schemas.microsoft.com/office/drawing/2014/main" id="{72B126E7-AA99-4363-875B-748993ED700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7777" y="1265382"/>
            <a:ext cx="9216446" cy="52580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 Placeholder 6">
            <a:extLst>
              <a:ext uri="{FF2B5EF4-FFF2-40B4-BE49-F238E27FC236}">
                <a16:creationId xmlns:a16="http://schemas.microsoft.com/office/drawing/2014/main" id="{2FB4ACCA-0B0E-4C06-BE0F-36E351B23BF6}"/>
              </a:ext>
            </a:extLst>
          </p:cNvPr>
          <p:cNvSpPr txBox="1">
            <a:spLocks/>
          </p:cNvSpPr>
          <p:nvPr/>
        </p:nvSpPr>
        <p:spPr>
          <a:xfrm>
            <a:off x="1315542" y="3954186"/>
            <a:ext cx="1911873" cy="2100917"/>
          </a:xfrm>
          <a:prstGeom prst="rect">
            <a:avLst/>
          </a:prstGeom>
          <a:solidFill>
            <a:srgbClr val="002147"/>
          </a:solidFill>
        </p:spPr>
        <p:txBody>
          <a:bodyPr vert="horz" lIns="91440" tIns="45720" rIns="43200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sz="16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Roboto 16pt regular, keep paragraphs short and concise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92A8113-4B7E-416A-A69F-B7F1330AFD27}"/>
              </a:ext>
            </a:extLst>
          </p:cNvPr>
          <p:cNvSpPr/>
          <p:nvPr/>
        </p:nvSpPr>
        <p:spPr>
          <a:xfrm>
            <a:off x="-3293403" y="334536"/>
            <a:ext cx="3059713" cy="32338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0" tIns="360000" rIns="360000" bIns="360000" rtlCol="0" anchor="t" anchorCtr="0"/>
          <a:lstStyle/>
          <a:p>
            <a:pPr>
              <a:spcAft>
                <a:spcPts val="1200"/>
              </a:spcAft>
            </a:pPr>
            <a:r>
              <a:rPr lang="en-GB" sz="1600" dirty="0">
                <a:latin typeface="+mj-lt"/>
              </a:rPr>
              <a:t>To change the image –</a:t>
            </a:r>
          </a:p>
          <a:p>
            <a:pPr marL="533400" indent="-533400">
              <a:spcAft>
                <a:spcPts val="1200"/>
              </a:spcAft>
              <a:buFont typeface="+mj-lt"/>
              <a:buAutoNum type="arabicPeriod"/>
            </a:pPr>
            <a:r>
              <a:rPr lang="en-GB" sz="1200" dirty="0"/>
              <a:t>Delete the current image</a:t>
            </a:r>
          </a:p>
          <a:p>
            <a:pPr marL="533400" indent="-533400">
              <a:spcAft>
                <a:spcPts val="1200"/>
              </a:spcAft>
              <a:buFont typeface="+mj-lt"/>
              <a:buAutoNum type="arabicPeriod"/>
            </a:pPr>
            <a:r>
              <a:rPr lang="en-GB" sz="1200" dirty="0"/>
              <a:t>Click on the icon in the centre </a:t>
            </a:r>
            <a:br>
              <a:rPr lang="en-GB" sz="1200" dirty="0"/>
            </a:br>
            <a:r>
              <a:rPr lang="en-GB" sz="1200" dirty="0"/>
              <a:t>of the image placeholder</a:t>
            </a:r>
          </a:p>
          <a:p>
            <a:pPr marL="533400" indent="-533400">
              <a:spcAft>
                <a:spcPts val="1200"/>
              </a:spcAft>
              <a:buFont typeface="+mj-lt"/>
              <a:buAutoNum type="arabicPeriod"/>
            </a:pPr>
            <a:r>
              <a:rPr lang="en-GB" sz="1200" dirty="0"/>
              <a:t>Select a new image (from wherever you have it stored on your computer)</a:t>
            </a:r>
          </a:p>
          <a:p>
            <a:pPr marL="533400" indent="-533400">
              <a:spcAft>
                <a:spcPts val="1200"/>
              </a:spcAft>
              <a:buFont typeface="+mj-lt"/>
              <a:buAutoNum type="arabicPeriod"/>
            </a:pPr>
            <a:r>
              <a:rPr lang="en-GB" sz="1200" dirty="0"/>
              <a:t>Once inserted, right-click on the new image and select </a:t>
            </a:r>
            <a:br>
              <a:rPr lang="en-GB" sz="1200" dirty="0"/>
            </a:br>
            <a:r>
              <a:rPr lang="en-GB" sz="1200" dirty="0"/>
              <a:t>“Send to Back”</a:t>
            </a:r>
          </a:p>
        </p:txBody>
      </p:sp>
    </p:spTree>
    <p:extLst>
      <p:ext uri="{BB962C8B-B14F-4D97-AF65-F5344CB8AC3E}">
        <p14:creationId xmlns:p14="http://schemas.microsoft.com/office/powerpoint/2010/main" val="116505072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F0CC927F-228C-4566-8C98-1FE96DBBE484}"/>
              </a:ext>
            </a:extLst>
          </p:cNvPr>
          <p:cNvSpPr txBox="1"/>
          <p:nvPr/>
        </p:nvSpPr>
        <p:spPr>
          <a:xfrm>
            <a:off x="1000815" y="360303"/>
            <a:ext cx="98180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Contact us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FCF0330-8D82-48BF-B9F5-0C54FB4103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280" y="3233968"/>
            <a:ext cx="542581" cy="542581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A44A315-D463-4406-9A45-63BFDAE3E735}"/>
              </a:ext>
            </a:extLst>
          </p:cNvPr>
          <p:cNvSpPr txBox="1"/>
          <p:nvPr/>
        </p:nvSpPr>
        <p:spPr>
          <a:xfrm>
            <a:off x="1473200" y="2712296"/>
            <a:ext cx="293287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0" i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@oxprimarycare.bsky.social</a:t>
            </a:r>
            <a:endParaRPr lang="en-GB" sz="16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410E5707-3DC2-400B-9759-C9FD62A19239}"/>
              </a:ext>
            </a:extLst>
          </p:cNvPr>
          <p:cNvPicPr>
            <a:picLocks noChangeAspect="1"/>
          </p:cNvPicPr>
          <p:nvPr/>
        </p:nvPicPr>
        <p:blipFill>
          <a:blip r:embed="rId3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6742" y="2665406"/>
            <a:ext cx="476190" cy="476190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16988AB4-011F-4FB0-8025-B5504612E35D}"/>
              </a:ext>
            </a:extLst>
          </p:cNvPr>
          <p:cNvSpPr txBox="1"/>
          <p:nvPr/>
        </p:nvSpPr>
        <p:spPr>
          <a:xfrm>
            <a:off x="1036742" y="1372186"/>
            <a:ext cx="435658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  <a:cs typeface="Calibri" panose="020F0502020204030204" pitchFamily="34" charset="0"/>
              </a:rPr>
              <a:t>Nuffield Department of Primary Care Health Sciences</a:t>
            </a:r>
            <a:r>
              <a:rPr lang="en-GB" sz="16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Calibri" panose="020F0502020204030204" pitchFamily="34" charset="0"/>
              </a:rPr>
              <a:t>, </a:t>
            </a:r>
            <a:r>
              <a:rPr lang="en-GB" sz="160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  <a:cs typeface="Calibri" panose="020F0502020204030204" pitchFamily="34" charset="0"/>
              </a:rPr>
              <a:t>Radcliffe Observatory Quarter, Woodstock Road, Oxford, OX2 6GG </a:t>
            </a:r>
          </a:p>
          <a:p>
            <a:endParaRPr lang="en-GB" sz="16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Calibri" panose="020F0502020204030204" pitchFamily="34" charset="0"/>
            </a:endParaRPr>
          </a:p>
          <a:p>
            <a:endParaRPr lang="en-GB" sz="1600" dirty="0">
              <a:solidFill>
                <a:schemeClr val="bg1"/>
              </a:solidFill>
              <a:effectLst/>
              <a:latin typeface="Roboto" panose="02000000000000000000" pitchFamily="2" charset="0"/>
              <a:ea typeface="Roboto" panose="02000000000000000000" pitchFamily="2" charset="0"/>
              <a:cs typeface="Calibri" panose="020F0502020204030204" pitchFamily="34" charset="0"/>
            </a:endParaRPr>
          </a:p>
          <a:p>
            <a:endParaRPr lang="en-GB" sz="16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Calibri" panose="020F0502020204030204" pitchFamily="34" charset="0"/>
            </a:endParaRPr>
          </a:p>
          <a:p>
            <a:endParaRPr lang="en-GB" sz="1600" dirty="0">
              <a:solidFill>
                <a:schemeClr val="bg1"/>
              </a:solidFill>
              <a:effectLst/>
              <a:latin typeface="Roboto" panose="02000000000000000000" pitchFamily="2" charset="0"/>
              <a:ea typeface="Roboto" panose="02000000000000000000" pitchFamily="2" charset="0"/>
              <a:cs typeface="Calibri" panose="020F0502020204030204" pitchFamily="34" charset="0"/>
            </a:endParaRPr>
          </a:p>
          <a:p>
            <a:endParaRPr lang="en-GB" sz="16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Calibri" panose="020F0502020204030204" pitchFamily="34" charset="0"/>
            </a:endParaRPr>
          </a:p>
          <a:p>
            <a:endParaRPr lang="en-GB" sz="1600" dirty="0">
              <a:solidFill>
                <a:schemeClr val="bg1"/>
              </a:solidFill>
              <a:effectLst/>
              <a:latin typeface="Roboto" panose="02000000000000000000" pitchFamily="2" charset="0"/>
              <a:ea typeface="Roboto" panose="02000000000000000000" pitchFamily="2" charset="0"/>
              <a:cs typeface="Times New Roman" panose="02020603050405020304" pitchFamily="18" charset="0"/>
            </a:endParaRPr>
          </a:p>
        </p:txBody>
      </p:sp>
      <p:sp>
        <p:nvSpPr>
          <p:cNvPr id="16" name="TextBox 13">
            <a:extLst>
              <a:ext uri="{FF2B5EF4-FFF2-40B4-BE49-F238E27FC236}">
                <a16:creationId xmlns:a16="http://schemas.microsoft.com/office/drawing/2014/main" id="{C5F14930-CE3F-41E3-A7CC-2C079A25A87D}"/>
              </a:ext>
            </a:extLst>
          </p:cNvPr>
          <p:cNvSpPr txBox="1"/>
          <p:nvPr/>
        </p:nvSpPr>
        <p:spPr>
          <a:xfrm>
            <a:off x="1463054" y="3339715"/>
            <a:ext cx="7400925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fontAlgn="base"/>
            <a:r>
              <a:rPr lang="en-GB" sz="1600" i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 Nuffield Department of Primary Care Health Sciences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15600A8-38EF-48D0-BF09-7FD6DA61A671}"/>
              </a:ext>
            </a:extLst>
          </p:cNvPr>
          <p:cNvSpPr txBox="1"/>
          <p:nvPr/>
        </p:nvSpPr>
        <p:spPr>
          <a:xfrm>
            <a:off x="7477316" y="1372186"/>
            <a:ext cx="435658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0" i="0" dirty="0">
                <a:solidFill>
                  <a:schemeClr val="bg1"/>
                </a:solidFill>
                <a:effectLst/>
                <a:latin typeface="helvetica neue"/>
              </a:rPr>
              <a:t>Website QR code:</a:t>
            </a:r>
            <a:endParaRPr lang="en-GB" sz="16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Calibri" panose="020F0502020204030204" pitchFamily="34" charset="0"/>
            </a:endParaRPr>
          </a:p>
          <a:p>
            <a:endParaRPr lang="en-GB" sz="1600" dirty="0">
              <a:solidFill>
                <a:schemeClr val="bg1"/>
              </a:solidFill>
              <a:effectLst/>
              <a:latin typeface="Roboto" panose="02000000000000000000" pitchFamily="2" charset="0"/>
              <a:ea typeface="Roboto" panose="02000000000000000000" pitchFamily="2" charset="0"/>
              <a:cs typeface="Calibri" panose="020F0502020204030204" pitchFamily="34" charset="0"/>
            </a:endParaRPr>
          </a:p>
          <a:p>
            <a:endParaRPr lang="en-GB" sz="1600" dirty="0">
              <a:solidFill>
                <a:srgbClr val="002147"/>
              </a:solidFill>
              <a:latin typeface="Roboto" panose="02000000000000000000" pitchFamily="2" charset="0"/>
              <a:ea typeface="Roboto" panose="02000000000000000000" pitchFamily="2" charset="0"/>
              <a:cs typeface="Calibri" panose="020F0502020204030204" pitchFamily="34" charset="0"/>
            </a:endParaRPr>
          </a:p>
          <a:p>
            <a:endParaRPr lang="en-GB" sz="1600" dirty="0">
              <a:solidFill>
                <a:srgbClr val="002147"/>
              </a:solidFill>
              <a:effectLst/>
              <a:latin typeface="Roboto" panose="02000000000000000000" pitchFamily="2" charset="0"/>
              <a:ea typeface="Roboto" panose="02000000000000000000" pitchFamily="2" charset="0"/>
              <a:cs typeface="Times New Roman" panose="02020603050405020304" pitchFamily="18" charset="0"/>
            </a:endParaRPr>
          </a:p>
        </p:txBody>
      </p:sp>
      <p:pic>
        <p:nvPicPr>
          <p:cNvPr id="11" name="Picture 2" descr="QR Code Image">
            <a:extLst>
              <a:ext uri="{FF2B5EF4-FFF2-40B4-BE49-F238E27FC236}">
                <a16:creationId xmlns:a16="http://schemas.microsoft.com/office/drawing/2014/main" id="{A297423D-0642-4C3B-8343-D3A4040281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63465" y="1848883"/>
            <a:ext cx="1726826" cy="1726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5772204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2a453ca8-2bb7-46d8-ba04-427af7c35e17" xsi:nil="true"/>
    <lcf76f155ced4ddcb4097134ff3c332f xmlns="1d24c38f-2a7f-47a5-871c-514158aa8f11">
      <Terms xmlns="http://schemas.microsoft.com/office/infopath/2007/PartnerControls"/>
    </lcf76f155ced4ddcb4097134ff3c332f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D79F9F610434E47A52E9F374F632437" ma:contentTypeVersion="19" ma:contentTypeDescription="Create a new document." ma:contentTypeScope="" ma:versionID="76a253c6dda681929d8a3017073e3c07">
  <xsd:schema xmlns:xsd="http://www.w3.org/2001/XMLSchema" xmlns:xs="http://www.w3.org/2001/XMLSchema" xmlns:p="http://schemas.microsoft.com/office/2006/metadata/properties" xmlns:ns2="1d24c38f-2a7f-47a5-871c-514158aa8f11" xmlns:ns3="2a453ca8-2bb7-46d8-ba04-427af7c35e17" targetNamespace="http://schemas.microsoft.com/office/2006/metadata/properties" ma:root="true" ma:fieldsID="92abb56adf3af7e5a4446f7f81e0a12d" ns2:_="" ns3:_="">
    <xsd:import namespace="1d24c38f-2a7f-47a5-871c-514158aa8f11"/>
    <xsd:import namespace="2a453ca8-2bb7-46d8-ba04-427af7c35e1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AutoKeyPoints" minOccurs="0"/>
                <xsd:element ref="ns2:MediaServiceKeyPoints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3:SharedWithUsers" minOccurs="0"/>
                <xsd:element ref="ns3:SharedWithDetails" minOccurs="0"/>
                <xsd:element ref="ns2:MediaLengthInSeconds" minOccurs="0"/>
                <xsd:element ref="ns2:MediaServiceLocation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d24c38f-2a7f-47a5-871c-514158aa8f1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MediaServiceAutoTags" ma:internalName="MediaServiceAutoTags" ma:readOnly="true">
      <xsd:simpleType>
        <xsd:restriction base="dms:Text"/>
      </xsd:simpleType>
    </xsd:element>
    <xsd:element name="MediaServiceOCR" ma:index="11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9" nillable="true" ma:displayName="Length (seconds)" ma:internalName="MediaLengthInSeconds" ma:readOnly="true">
      <xsd:simpleType>
        <xsd:restriction base="dms:Unknown"/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1eeb44a9-b924-44d0-8ed9-f8b504a4bac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a453ca8-2bb7-46d8-ba04-427af7c35e17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9beb5e8f-a959-4631-aea6-5435a11fc1f4}" ma:internalName="TaxCatchAll" ma:showField="CatchAllData" ma:web="2a453ca8-2bb7-46d8-ba04-427af7c35e1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F89E3501-3374-444E-B4A2-FA1625EC3BE2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068390B9-A8AF-4A16-BF2E-FF5BB89D9A1C}">
  <ds:schemaRefs>
    <ds:schemaRef ds:uri="http://schemas.microsoft.com/office/2006/metadata/properties"/>
    <ds:schemaRef ds:uri="http://schemas.microsoft.com/office/infopath/2007/PartnerControls"/>
    <ds:schemaRef ds:uri="2a453ca8-2bb7-46d8-ba04-427af7c35e17"/>
    <ds:schemaRef ds:uri="1d24c38f-2a7f-47a5-871c-514158aa8f11"/>
  </ds:schemaRefs>
</ds:datastoreItem>
</file>

<file path=customXml/itemProps3.xml><?xml version="1.0" encoding="utf-8"?>
<ds:datastoreItem xmlns:ds="http://schemas.openxmlformats.org/officeDocument/2006/customXml" ds:itemID="{58114226-5272-4E3D-9EBE-5DB166D16C4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d24c38f-2a7f-47a5-871c-514158aa8f11"/>
    <ds:schemaRef ds:uri="2a453ca8-2bb7-46d8-ba04-427af7c35e1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284</TotalTime>
  <Words>463</Words>
  <Application>Microsoft Office PowerPoint</Application>
  <PresentationFormat>Widescreen</PresentationFormat>
  <Paragraphs>55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Office Theme</vt:lpstr>
      <vt:lpstr>PowerPoint Presentation</vt:lpstr>
      <vt:lpstr>PowerPoint Presentation</vt:lpstr>
      <vt:lpstr>PowerPoint Presentation</vt:lpstr>
      <vt:lpstr>Section title goes here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Hayley Mills</dc:creator>
  <cp:lastModifiedBy>Hayley Mills</cp:lastModifiedBy>
  <cp:revision>10</cp:revision>
  <dcterms:created xsi:type="dcterms:W3CDTF">2026-02-05T09:13:02Z</dcterms:created>
  <dcterms:modified xsi:type="dcterms:W3CDTF">2026-03-10T08:44:08Z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0x0101002D79F9F610434E47A52E9F374F632437</vt:lpwstr>
  </property>
  <property fmtid="{D5CDD505-2E9C-101B-9397-08002B2CF9AE}" pid="3" name="MediaServiceImageTags">
    <vt:lpwstr/>
  </property>
</Properties>
</file>