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2"/>
  </p:handoutMasterIdLst>
  <p:sldIdLst>
    <p:sldId id="256" r:id="rId2"/>
    <p:sldId id="257" r:id="rId3"/>
    <p:sldId id="258" r:id="rId4"/>
    <p:sldId id="259" r:id="rId5"/>
    <p:sldId id="278" r:id="rId6"/>
    <p:sldId id="279" r:id="rId7"/>
    <p:sldId id="280" r:id="rId8"/>
    <p:sldId id="281" r:id="rId9"/>
    <p:sldId id="270" r:id="rId10"/>
    <p:sldId id="272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147"/>
    <a:srgbClr val="8216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59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864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yley Mills" userId="0889dede-832e-4a93-9252-bb98fc29655c" providerId="ADAL" clId="{758AD35D-2486-4570-88FD-D89D805948B3}"/>
    <pc:docChg chg="undo custSel modSld modMainMaster">
      <pc:chgData name="Hayley Mills" userId="0889dede-832e-4a93-9252-bb98fc29655c" providerId="ADAL" clId="{758AD35D-2486-4570-88FD-D89D805948B3}" dt="2026-02-26T13:37:39.955" v="118" actId="20577"/>
      <pc:docMkLst>
        <pc:docMk/>
      </pc:docMkLst>
      <pc:sldChg chg="addSp modSp mod">
        <pc:chgData name="Hayley Mills" userId="0889dede-832e-4a93-9252-bb98fc29655c" providerId="ADAL" clId="{758AD35D-2486-4570-88FD-D89D805948B3}" dt="2026-02-26T13:37:39.955" v="118" actId="20577"/>
        <pc:sldMkLst>
          <pc:docMk/>
          <pc:sldMk cId="341541699" sldId="256"/>
        </pc:sldMkLst>
        <pc:spChg chg="add mod">
          <ac:chgData name="Hayley Mills" userId="0889dede-832e-4a93-9252-bb98fc29655c" providerId="ADAL" clId="{758AD35D-2486-4570-88FD-D89D805948B3}" dt="2026-02-26T13:22:21.050" v="53" actId="1076"/>
          <ac:spMkLst>
            <pc:docMk/>
            <pc:sldMk cId="341541699" sldId="256"/>
            <ac:spMk id="3" creationId="{64B28F4D-DE1A-4919-8DBE-8691789F10F1}"/>
          </ac:spMkLst>
        </pc:spChg>
        <pc:spChg chg="add mod">
          <ac:chgData name="Hayley Mills" userId="0889dede-832e-4a93-9252-bb98fc29655c" providerId="ADAL" clId="{758AD35D-2486-4570-88FD-D89D805948B3}" dt="2026-02-26T13:37:39.955" v="118" actId="20577"/>
          <ac:spMkLst>
            <pc:docMk/>
            <pc:sldMk cId="341541699" sldId="256"/>
            <ac:spMk id="6" creationId="{C9991846-4F6B-463C-A14F-4B447C9775F4}"/>
          </ac:spMkLst>
        </pc:spChg>
        <pc:picChg chg="add mod">
          <ac:chgData name="Hayley Mills" userId="0889dede-832e-4a93-9252-bb98fc29655c" providerId="ADAL" clId="{758AD35D-2486-4570-88FD-D89D805948B3}" dt="2026-02-26T13:22:24.602" v="54" actId="1076"/>
          <ac:picMkLst>
            <pc:docMk/>
            <pc:sldMk cId="341541699" sldId="256"/>
            <ac:picMk id="5" creationId="{0F0390ED-509E-40CD-9AFB-E9941CADA995}"/>
          </ac:picMkLst>
        </pc:picChg>
      </pc:sldChg>
      <pc:sldChg chg="addSp modSp mod">
        <pc:chgData name="Hayley Mills" userId="0889dede-832e-4a93-9252-bb98fc29655c" providerId="ADAL" clId="{758AD35D-2486-4570-88FD-D89D805948B3}" dt="2026-02-26T13:23:11.474" v="59" actId="1076"/>
        <pc:sldMkLst>
          <pc:docMk/>
          <pc:sldMk cId="1890271451" sldId="257"/>
        </pc:sldMkLst>
        <pc:picChg chg="add mod">
          <ac:chgData name="Hayley Mills" userId="0889dede-832e-4a93-9252-bb98fc29655c" providerId="ADAL" clId="{758AD35D-2486-4570-88FD-D89D805948B3}" dt="2026-02-26T13:23:11.474" v="59" actId="1076"/>
          <ac:picMkLst>
            <pc:docMk/>
            <pc:sldMk cId="1890271451" sldId="257"/>
            <ac:picMk id="4" creationId="{572DE4E3-6B5E-4872-A5DD-A0191A5D97ED}"/>
          </ac:picMkLst>
        </pc:picChg>
      </pc:sldChg>
      <pc:sldChg chg="addSp delSp modSp mod">
        <pc:chgData name="Hayley Mills" userId="0889dede-832e-4a93-9252-bb98fc29655c" providerId="ADAL" clId="{758AD35D-2486-4570-88FD-D89D805948B3}" dt="2026-02-26T13:25:41.019" v="91"/>
        <pc:sldMkLst>
          <pc:docMk/>
          <pc:sldMk cId="266593383" sldId="258"/>
        </pc:sldMkLst>
        <pc:spChg chg="add mod">
          <ac:chgData name="Hayley Mills" userId="0889dede-832e-4a93-9252-bb98fc29655c" providerId="ADAL" clId="{758AD35D-2486-4570-88FD-D89D805948B3}" dt="2026-02-26T13:25:41.019" v="91"/>
          <ac:spMkLst>
            <pc:docMk/>
            <pc:sldMk cId="266593383" sldId="258"/>
            <ac:spMk id="5" creationId="{DD47D7C5-37B5-4666-85A1-9A9F284CE7DE}"/>
          </ac:spMkLst>
        </pc:spChg>
        <pc:picChg chg="add del mod">
          <ac:chgData name="Hayley Mills" userId="0889dede-832e-4a93-9252-bb98fc29655c" providerId="ADAL" clId="{758AD35D-2486-4570-88FD-D89D805948B3}" dt="2026-02-26T13:23:29.026" v="63" actId="478"/>
          <ac:picMkLst>
            <pc:docMk/>
            <pc:sldMk cId="266593383" sldId="258"/>
            <ac:picMk id="4" creationId="{4A2B54C7-9564-454F-9469-192F3F56C114}"/>
          </ac:picMkLst>
        </pc:picChg>
        <pc:picChg chg="add mod">
          <ac:chgData name="Hayley Mills" userId="0889dede-832e-4a93-9252-bb98fc29655c" providerId="ADAL" clId="{758AD35D-2486-4570-88FD-D89D805948B3}" dt="2026-02-26T13:25:41.019" v="91"/>
          <ac:picMkLst>
            <pc:docMk/>
            <pc:sldMk cId="266593383" sldId="258"/>
            <ac:picMk id="6" creationId="{62AD27B9-F27A-4D93-808F-99F3ED12C866}"/>
          </ac:picMkLst>
        </pc:picChg>
      </pc:sldChg>
      <pc:sldChg chg="addSp modSp">
        <pc:chgData name="Hayley Mills" userId="0889dede-832e-4a93-9252-bb98fc29655c" providerId="ADAL" clId="{758AD35D-2486-4570-88FD-D89D805948B3}" dt="2026-02-26T13:23:16.580" v="60"/>
        <pc:sldMkLst>
          <pc:docMk/>
          <pc:sldMk cId="4099007177" sldId="259"/>
        </pc:sldMkLst>
        <pc:picChg chg="add mod">
          <ac:chgData name="Hayley Mills" userId="0889dede-832e-4a93-9252-bb98fc29655c" providerId="ADAL" clId="{758AD35D-2486-4570-88FD-D89D805948B3}" dt="2026-02-26T13:23:16.580" v="60"/>
          <ac:picMkLst>
            <pc:docMk/>
            <pc:sldMk cId="4099007177" sldId="259"/>
            <ac:picMk id="3" creationId="{DF346680-046B-4F49-B62D-7E11A016A919}"/>
          </ac:picMkLst>
        </pc:picChg>
      </pc:sldChg>
      <pc:sldChg chg="addSp modSp mod">
        <pc:chgData name="Hayley Mills" userId="0889dede-832e-4a93-9252-bb98fc29655c" providerId="ADAL" clId="{758AD35D-2486-4570-88FD-D89D805948B3}" dt="2026-02-26T13:24:45.157" v="75" actId="1076"/>
        <pc:sldMkLst>
          <pc:docMk/>
          <pc:sldMk cId="1957722045" sldId="270"/>
        </pc:sldMkLst>
        <pc:spChg chg="add mod">
          <ac:chgData name="Hayley Mills" userId="0889dede-832e-4a93-9252-bb98fc29655c" providerId="ADAL" clId="{758AD35D-2486-4570-88FD-D89D805948B3}" dt="2026-02-26T13:24:45.157" v="75" actId="1076"/>
          <ac:spMkLst>
            <pc:docMk/>
            <pc:sldMk cId="1957722045" sldId="270"/>
            <ac:spMk id="12" creationId="{44071886-4BAE-4A09-A23A-CF00A13AE03C}"/>
          </ac:spMkLst>
        </pc:spChg>
        <pc:picChg chg="add mod">
          <ac:chgData name="Hayley Mills" userId="0889dede-832e-4a93-9252-bb98fc29655c" providerId="ADAL" clId="{758AD35D-2486-4570-88FD-D89D805948B3}" dt="2026-02-26T13:24:45.157" v="75" actId="1076"/>
          <ac:picMkLst>
            <pc:docMk/>
            <pc:sldMk cId="1957722045" sldId="270"/>
            <ac:picMk id="13" creationId="{5CAFAAB5-9D45-43F4-BC5E-4D6D340F7798}"/>
          </ac:picMkLst>
        </pc:picChg>
      </pc:sldChg>
      <pc:sldChg chg="addSp modSp">
        <pc:chgData name="Hayley Mills" userId="0889dede-832e-4a93-9252-bb98fc29655c" providerId="ADAL" clId="{758AD35D-2486-4570-88FD-D89D805948B3}" dt="2026-02-26T13:24:52.345" v="76"/>
        <pc:sldMkLst>
          <pc:docMk/>
          <pc:sldMk cId="2714494981" sldId="272"/>
        </pc:sldMkLst>
        <pc:spChg chg="add mod">
          <ac:chgData name="Hayley Mills" userId="0889dede-832e-4a93-9252-bb98fc29655c" providerId="ADAL" clId="{758AD35D-2486-4570-88FD-D89D805948B3}" dt="2026-02-26T13:24:52.345" v="76"/>
          <ac:spMkLst>
            <pc:docMk/>
            <pc:sldMk cId="2714494981" sldId="272"/>
            <ac:spMk id="10" creationId="{61C054B0-FA26-481A-9C04-274B0F7CC578}"/>
          </ac:spMkLst>
        </pc:spChg>
        <pc:picChg chg="add mod">
          <ac:chgData name="Hayley Mills" userId="0889dede-832e-4a93-9252-bb98fc29655c" providerId="ADAL" clId="{758AD35D-2486-4570-88FD-D89D805948B3}" dt="2026-02-26T13:24:52.345" v="76"/>
          <ac:picMkLst>
            <pc:docMk/>
            <pc:sldMk cId="2714494981" sldId="272"/>
            <ac:picMk id="15" creationId="{288CF008-601A-475C-8E2C-5080B94362CF}"/>
          </ac:picMkLst>
        </pc:picChg>
      </pc:sldChg>
      <pc:sldChg chg="addSp modSp mod">
        <pc:chgData name="Hayley Mills" userId="0889dede-832e-4a93-9252-bb98fc29655c" providerId="ADAL" clId="{758AD35D-2486-4570-88FD-D89D805948B3}" dt="2026-02-26T13:25:31.969" v="90" actId="1035"/>
        <pc:sldMkLst>
          <pc:docMk/>
          <pc:sldMk cId="3011924444" sldId="278"/>
        </pc:sldMkLst>
        <pc:spChg chg="add mod">
          <ac:chgData name="Hayley Mills" userId="0889dede-832e-4a93-9252-bb98fc29655c" providerId="ADAL" clId="{758AD35D-2486-4570-88FD-D89D805948B3}" dt="2026-02-26T13:25:31.969" v="90" actId="1035"/>
          <ac:spMkLst>
            <pc:docMk/>
            <pc:sldMk cId="3011924444" sldId="278"/>
            <ac:spMk id="3" creationId="{2D4519F1-E0A8-44C3-BA79-D37106B774E2}"/>
          </ac:spMkLst>
        </pc:spChg>
        <pc:picChg chg="add mod">
          <ac:chgData name="Hayley Mills" userId="0889dede-832e-4a93-9252-bb98fc29655c" providerId="ADAL" clId="{758AD35D-2486-4570-88FD-D89D805948B3}" dt="2026-02-26T13:25:31.969" v="90" actId="1035"/>
          <ac:picMkLst>
            <pc:docMk/>
            <pc:sldMk cId="3011924444" sldId="278"/>
            <ac:picMk id="4" creationId="{9402C90B-EE69-4BF8-8024-2DE7B24AA521}"/>
          </ac:picMkLst>
        </pc:picChg>
      </pc:sldChg>
      <pc:sldChg chg="addSp modSp mod">
        <pc:chgData name="Hayley Mills" userId="0889dede-832e-4a93-9252-bb98fc29655c" providerId="ADAL" clId="{758AD35D-2486-4570-88FD-D89D805948B3}" dt="2026-02-26T13:23:43.371" v="68" actId="1076"/>
        <pc:sldMkLst>
          <pc:docMk/>
          <pc:sldMk cId="802445138" sldId="279"/>
        </pc:sldMkLst>
        <pc:spChg chg="mod">
          <ac:chgData name="Hayley Mills" userId="0889dede-832e-4a93-9252-bb98fc29655c" providerId="ADAL" clId="{758AD35D-2486-4570-88FD-D89D805948B3}" dt="2026-02-26T13:23:43.371" v="68" actId="1076"/>
          <ac:spMkLst>
            <pc:docMk/>
            <pc:sldMk cId="802445138" sldId="279"/>
            <ac:spMk id="3" creationId="{70CBD874-0E4D-49C2-8CC4-778592E5EFED}"/>
          </ac:spMkLst>
        </pc:spChg>
        <pc:picChg chg="mod">
          <ac:chgData name="Hayley Mills" userId="0889dede-832e-4a93-9252-bb98fc29655c" providerId="ADAL" clId="{758AD35D-2486-4570-88FD-D89D805948B3}" dt="2026-02-26T13:23:41.684" v="67" actId="1076"/>
          <ac:picMkLst>
            <pc:docMk/>
            <pc:sldMk cId="802445138" sldId="279"/>
            <ac:picMk id="7" creationId="{236FC07B-DFEE-4C85-90A6-CE3552322A70}"/>
          </ac:picMkLst>
        </pc:picChg>
        <pc:picChg chg="add mod">
          <ac:chgData name="Hayley Mills" userId="0889dede-832e-4a93-9252-bb98fc29655c" providerId="ADAL" clId="{758AD35D-2486-4570-88FD-D89D805948B3}" dt="2026-02-26T13:23:32.379" v="64"/>
          <ac:picMkLst>
            <pc:docMk/>
            <pc:sldMk cId="802445138" sldId="279"/>
            <ac:picMk id="9" creationId="{EE5CFAE9-580E-4168-A7DB-E911D2F75ADF}"/>
          </ac:picMkLst>
        </pc:picChg>
      </pc:sldChg>
      <pc:sldChg chg="addSp modSp mod">
        <pc:chgData name="Hayley Mills" userId="0889dede-832e-4a93-9252-bb98fc29655c" providerId="ADAL" clId="{758AD35D-2486-4570-88FD-D89D805948B3}" dt="2026-02-26T13:24:07.612" v="72"/>
        <pc:sldMkLst>
          <pc:docMk/>
          <pc:sldMk cId="386866570" sldId="280"/>
        </pc:sldMkLst>
        <pc:spChg chg="mod">
          <ac:chgData name="Hayley Mills" userId="0889dede-832e-4a93-9252-bb98fc29655c" providerId="ADAL" clId="{758AD35D-2486-4570-88FD-D89D805948B3}" dt="2026-02-26T13:23:48.747" v="70" actId="1076"/>
          <ac:spMkLst>
            <pc:docMk/>
            <pc:sldMk cId="386866570" sldId="280"/>
            <ac:spMk id="3" creationId="{70CBD874-0E4D-49C2-8CC4-778592E5EFED}"/>
          </ac:spMkLst>
        </pc:spChg>
        <pc:picChg chg="mod">
          <ac:chgData name="Hayley Mills" userId="0889dede-832e-4a93-9252-bb98fc29655c" providerId="ADAL" clId="{758AD35D-2486-4570-88FD-D89D805948B3}" dt="2026-02-26T13:23:49.707" v="71" actId="1076"/>
          <ac:picMkLst>
            <pc:docMk/>
            <pc:sldMk cId="386866570" sldId="280"/>
            <ac:picMk id="7" creationId="{236FC07B-DFEE-4C85-90A6-CE3552322A70}"/>
          </ac:picMkLst>
        </pc:picChg>
        <pc:picChg chg="add mod">
          <ac:chgData name="Hayley Mills" userId="0889dede-832e-4a93-9252-bb98fc29655c" providerId="ADAL" clId="{758AD35D-2486-4570-88FD-D89D805948B3}" dt="2026-02-26T13:24:07.612" v="72"/>
          <ac:picMkLst>
            <pc:docMk/>
            <pc:sldMk cId="386866570" sldId="280"/>
            <ac:picMk id="11" creationId="{4900D9C1-F0C8-46F9-A1F6-AB795DA70D88}"/>
          </ac:picMkLst>
        </pc:picChg>
      </pc:sldChg>
      <pc:sldChg chg="addSp modSp">
        <pc:chgData name="Hayley Mills" userId="0889dede-832e-4a93-9252-bb98fc29655c" providerId="ADAL" clId="{758AD35D-2486-4570-88FD-D89D805948B3}" dt="2026-02-26T13:24:11.481" v="73"/>
        <pc:sldMkLst>
          <pc:docMk/>
          <pc:sldMk cId="1165050723" sldId="281"/>
        </pc:sldMkLst>
        <pc:picChg chg="add mod">
          <ac:chgData name="Hayley Mills" userId="0889dede-832e-4a93-9252-bb98fc29655c" providerId="ADAL" clId="{758AD35D-2486-4570-88FD-D89D805948B3}" dt="2026-02-26T13:24:11.481" v="73"/>
          <ac:picMkLst>
            <pc:docMk/>
            <pc:sldMk cId="1165050723" sldId="281"/>
            <ac:picMk id="7" creationId="{150C491D-8628-4F91-B88B-542B5CEA252D}"/>
          </ac:picMkLst>
        </pc:picChg>
      </pc:sldChg>
      <pc:sldMasterChg chg="delSldLayout modSldLayout">
        <pc:chgData name="Hayley Mills" userId="0889dede-832e-4a93-9252-bb98fc29655c" providerId="ADAL" clId="{758AD35D-2486-4570-88FD-D89D805948B3}" dt="2026-02-26T13:26:09.404" v="102" actId="2696"/>
        <pc:sldMasterMkLst>
          <pc:docMk/>
          <pc:sldMasterMk cId="1475117427" sldId="2147483648"/>
        </pc:sldMasterMkLst>
        <pc:sldLayoutChg chg="del">
          <pc:chgData name="Hayley Mills" userId="0889dede-832e-4a93-9252-bb98fc29655c" providerId="ADAL" clId="{758AD35D-2486-4570-88FD-D89D805948B3}" dt="2026-02-26T13:26:04.222" v="92" actId="2696"/>
          <pc:sldLayoutMkLst>
            <pc:docMk/>
            <pc:sldMasterMk cId="1475117427" sldId="2147483648"/>
            <pc:sldLayoutMk cId="2081473320" sldId="2147483649"/>
          </pc:sldLayoutMkLst>
        </pc:sldLayoutChg>
        <pc:sldLayoutChg chg="del">
          <pc:chgData name="Hayley Mills" userId="0889dede-832e-4a93-9252-bb98fc29655c" providerId="ADAL" clId="{758AD35D-2486-4570-88FD-D89D805948B3}" dt="2026-02-26T13:26:04.998" v="93" actId="2696"/>
          <pc:sldLayoutMkLst>
            <pc:docMk/>
            <pc:sldMasterMk cId="1475117427" sldId="2147483648"/>
            <pc:sldLayoutMk cId="723557832" sldId="2147483650"/>
          </pc:sldLayoutMkLst>
        </pc:sldLayoutChg>
        <pc:sldLayoutChg chg="del">
          <pc:chgData name="Hayley Mills" userId="0889dede-832e-4a93-9252-bb98fc29655c" providerId="ADAL" clId="{758AD35D-2486-4570-88FD-D89D805948B3}" dt="2026-02-26T13:26:05.829" v="94" actId="2696"/>
          <pc:sldLayoutMkLst>
            <pc:docMk/>
            <pc:sldMasterMk cId="1475117427" sldId="2147483648"/>
            <pc:sldLayoutMk cId="2066076060" sldId="2147483651"/>
          </pc:sldLayoutMkLst>
        </pc:sldLayoutChg>
        <pc:sldLayoutChg chg="del">
          <pc:chgData name="Hayley Mills" userId="0889dede-832e-4a93-9252-bb98fc29655c" providerId="ADAL" clId="{758AD35D-2486-4570-88FD-D89D805948B3}" dt="2026-02-26T13:26:06.298" v="95" actId="2696"/>
          <pc:sldLayoutMkLst>
            <pc:docMk/>
            <pc:sldMasterMk cId="1475117427" sldId="2147483648"/>
            <pc:sldLayoutMk cId="114718683" sldId="2147483652"/>
          </pc:sldLayoutMkLst>
        </pc:sldLayoutChg>
        <pc:sldLayoutChg chg="del">
          <pc:chgData name="Hayley Mills" userId="0889dede-832e-4a93-9252-bb98fc29655c" providerId="ADAL" clId="{758AD35D-2486-4570-88FD-D89D805948B3}" dt="2026-02-26T13:26:06.702" v="96" actId="2696"/>
          <pc:sldLayoutMkLst>
            <pc:docMk/>
            <pc:sldMasterMk cId="1475117427" sldId="2147483648"/>
            <pc:sldLayoutMk cId="3239326908" sldId="2147483653"/>
          </pc:sldLayoutMkLst>
        </pc:sldLayoutChg>
        <pc:sldLayoutChg chg="del">
          <pc:chgData name="Hayley Mills" userId="0889dede-832e-4a93-9252-bb98fc29655c" providerId="ADAL" clId="{758AD35D-2486-4570-88FD-D89D805948B3}" dt="2026-02-26T13:26:07.113" v="97" actId="2696"/>
          <pc:sldLayoutMkLst>
            <pc:docMk/>
            <pc:sldMasterMk cId="1475117427" sldId="2147483648"/>
            <pc:sldLayoutMk cId="2383832181" sldId="2147483654"/>
          </pc:sldLayoutMkLst>
        </pc:sldLayoutChg>
        <pc:sldLayoutChg chg="del">
          <pc:chgData name="Hayley Mills" userId="0889dede-832e-4a93-9252-bb98fc29655c" providerId="ADAL" clId="{758AD35D-2486-4570-88FD-D89D805948B3}" dt="2026-02-26T13:26:07.595" v="98" actId="2696"/>
          <pc:sldLayoutMkLst>
            <pc:docMk/>
            <pc:sldMasterMk cId="1475117427" sldId="2147483648"/>
            <pc:sldLayoutMk cId="2105526019" sldId="2147483655"/>
          </pc:sldLayoutMkLst>
        </pc:sldLayoutChg>
        <pc:sldLayoutChg chg="del">
          <pc:chgData name="Hayley Mills" userId="0889dede-832e-4a93-9252-bb98fc29655c" providerId="ADAL" clId="{758AD35D-2486-4570-88FD-D89D805948B3}" dt="2026-02-26T13:26:08.001" v="99" actId="2696"/>
          <pc:sldLayoutMkLst>
            <pc:docMk/>
            <pc:sldMasterMk cId="1475117427" sldId="2147483648"/>
            <pc:sldLayoutMk cId="1218674717" sldId="2147483656"/>
          </pc:sldLayoutMkLst>
        </pc:sldLayoutChg>
        <pc:sldLayoutChg chg="del">
          <pc:chgData name="Hayley Mills" userId="0889dede-832e-4a93-9252-bb98fc29655c" providerId="ADAL" clId="{758AD35D-2486-4570-88FD-D89D805948B3}" dt="2026-02-26T13:26:08.372" v="100" actId="2696"/>
          <pc:sldLayoutMkLst>
            <pc:docMk/>
            <pc:sldMasterMk cId="1475117427" sldId="2147483648"/>
            <pc:sldLayoutMk cId="1376786146" sldId="2147483657"/>
          </pc:sldLayoutMkLst>
        </pc:sldLayoutChg>
        <pc:sldLayoutChg chg="del">
          <pc:chgData name="Hayley Mills" userId="0889dede-832e-4a93-9252-bb98fc29655c" providerId="ADAL" clId="{758AD35D-2486-4570-88FD-D89D805948B3}" dt="2026-02-26T13:26:08.742" v="101" actId="2696"/>
          <pc:sldLayoutMkLst>
            <pc:docMk/>
            <pc:sldMasterMk cId="1475117427" sldId="2147483648"/>
            <pc:sldLayoutMk cId="673630437" sldId="2147483658"/>
          </pc:sldLayoutMkLst>
        </pc:sldLayoutChg>
        <pc:sldLayoutChg chg="del">
          <pc:chgData name="Hayley Mills" userId="0889dede-832e-4a93-9252-bb98fc29655c" providerId="ADAL" clId="{758AD35D-2486-4570-88FD-D89D805948B3}" dt="2026-02-26T13:26:09.404" v="102" actId="2696"/>
          <pc:sldLayoutMkLst>
            <pc:docMk/>
            <pc:sldMasterMk cId="1475117427" sldId="2147483648"/>
            <pc:sldLayoutMk cId="585897778" sldId="2147483659"/>
          </pc:sldLayoutMkLst>
        </pc:sldLayoutChg>
        <pc:sldLayoutChg chg="addSp delSp modSp mod">
          <pc:chgData name="Hayley Mills" userId="0889dede-832e-4a93-9252-bb98fc29655c" providerId="ADAL" clId="{758AD35D-2486-4570-88FD-D89D805948B3}" dt="2026-02-26T13:20:56.674" v="42"/>
          <pc:sldLayoutMkLst>
            <pc:docMk/>
            <pc:sldMasterMk cId="1475117427" sldId="2147483648"/>
            <pc:sldLayoutMk cId="341541699" sldId="2147483660"/>
          </pc:sldLayoutMkLst>
          <pc:spChg chg="add del mod">
            <ac:chgData name="Hayley Mills" userId="0889dede-832e-4a93-9252-bb98fc29655c" providerId="ADAL" clId="{758AD35D-2486-4570-88FD-D89D805948B3}" dt="2026-02-26T13:19:25.330" v="26" actId="11529"/>
            <ac:spMkLst>
              <pc:docMk/>
              <pc:sldMasterMk cId="1475117427" sldId="2147483648"/>
              <pc:sldLayoutMk cId="341541699" sldId="2147483660"/>
              <ac:spMk id="13" creationId="{1851C433-4D32-4106-8165-8B0A1EA48EFC}"/>
            </ac:spMkLst>
          </pc:spChg>
          <pc:picChg chg="add del mod">
            <ac:chgData name="Hayley Mills" userId="0889dede-832e-4a93-9252-bb98fc29655c" providerId="ADAL" clId="{758AD35D-2486-4570-88FD-D89D805948B3}" dt="2026-02-26T13:19:28.674" v="39"/>
            <ac:picMkLst>
              <pc:docMk/>
              <pc:sldMasterMk cId="1475117427" sldId="2147483648"/>
              <pc:sldLayoutMk cId="341541699" sldId="2147483660"/>
              <ac:picMk id="4" creationId="{45FC6EC9-8297-4601-904B-1DB4E7FF7FEF}"/>
            </ac:picMkLst>
          </pc:picChg>
          <pc:picChg chg="add del mod">
            <ac:chgData name="Hayley Mills" userId="0889dede-832e-4a93-9252-bb98fc29655c" providerId="ADAL" clId="{758AD35D-2486-4570-88FD-D89D805948B3}" dt="2026-02-26T13:19:27.682" v="36"/>
            <ac:picMkLst>
              <pc:docMk/>
              <pc:sldMasterMk cId="1475117427" sldId="2147483648"/>
              <pc:sldLayoutMk cId="341541699" sldId="2147483660"/>
              <ac:picMk id="8" creationId="{AC1D6A10-D075-4452-897C-53869A9A97C9}"/>
            </ac:picMkLst>
          </pc:picChg>
          <pc:picChg chg="add del mod">
            <ac:chgData name="Hayley Mills" userId="0889dede-832e-4a93-9252-bb98fc29655c" providerId="ADAL" clId="{758AD35D-2486-4570-88FD-D89D805948B3}" dt="2026-02-26T13:19:26.789" v="33"/>
            <ac:picMkLst>
              <pc:docMk/>
              <pc:sldMasterMk cId="1475117427" sldId="2147483648"/>
              <pc:sldLayoutMk cId="341541699" sldId="2147483660"/>
              <ac:picMk id="10" creationId="{D56D1EFC-4DD7-49A9-A39A-5B5FA0B69B83}"/>
            </ac:picMkLst>
          </pc:picChg>
          <pc:picChg chg="add del mod ord">
            <ac:chgData name="Hayley Mills" userId="0889dede-832e-4a93-9252-bb98fc29655c" providerId="ADAL" clId="{758AD35D-2486-4570-88FD-D89D805948B3}" dt="2026-02-26T13:19:26.279" v="31"/>
            <ac:picMkLst>
              <pc:docMk/>
              <pc:sldMasterMk cId="1475117427" sldId="2147483648"/>
              <pc:sldLayoutMk cId="341541699" sldId="2147483660"/>
              <ac:picMk id="12" creationId="{3326978E-E233-4BE1-A802-0BE96EF4F6F2}"/>
            </ac:picMkLst>
          </pc:picChg>
          <pc:picChg chg="add mod">
            <ac:chgData name="Hayley Mills" userId="0889dede-832e-4a93-9252-bb98fc29655c" providerId="ADAL" clId="{758AD35D-2486-4570-88FD-D89D805948B3}" dt="2026-02-26T13:20:56.674" v="42"/>
            <ac:picMkLst>
              <pc:docMk/>
              <pc:sldMasterMk cId="1475117427" sldId="2147483648"/>
              <pc:sldLayoutMk cId="341541699" sldId="2147483660"/>
              <ac:picMk id="18" creationId="{21674A28-E251-4748-B868-BAC7B4ACC444}"/>
            </ac:picMkLst>
          </pc:picChg>
          <pc:picChg chg="del mod">
            <ac:chgData name="Hayley Mills" userId="0889dede-832e-4a93-9252-bb98fc29655c" providerId="ADAL" clId="{758AD35D-2486-4570-88FD-D89D805948B3}" dt="2026-02-26T13:20:55.909" v="41" actId="478"/>
            <ac:picMkLst>
              <pc:docMk/>
              <pc:sldMasterMk cId="1475117427" sldId="2147483648"/>
              <pc:sldLayoutMk cId="341541699" sldId="2147483660"/>
              <ac:picMk id="42" creationId="{E30B0C91-9EF1-4E22-B225-6FC1912C34D3}"/>
            </ac:picMkLst>
          </pc:picChg>
        </pc:sldLayoutChg>
      </pc:sldMasterChg>
    </pc:docChg>
  </pc:docChgLst>
  <pc:docChgLst>
    <pc:chgData name="Hayley Mills" userId="0889dede-832e-4a93-9252-bb98fc29655c" providerId="ADAL" clId="{25383BB1-8359-44C2-9A2F-88D7ACC58882}"/>
    <pc:docChg chg="undo custSel addSld delSld modSld modMainMaster">
      <pc:chgData name="Hayley Mills" userId="0889dede-832e-4a93-9252-bb98fc29655c" providerId="ADAL" clId="{25383BB1-8359-44C2-9A2F-88D7ACC58882}" dt="2026-02-26T08:41:50.661" v="161" actId="14100"/>
      <pc:docMkLst>
        <pc:docMk/>
      </pc:docMkLst>
      <pc:sldChg chg="add del">
        <pc:chgData name="Hayley Mills" userId="0889dede-832e-4a93-9252-bb98fc29655c" providerId="ADAL" clId="{25383BB1-8359-44C2-9A2F-88D7ACC58882}" dt="2026-02-24T09:28:35.460" v="10"/>
        <pc:sldMkLst>
          <pc:docMk/>
          <pc:sldMk cId="1518853974" sldId="260"/>
        </pc:sldMkLst>
      </pc:sldChg>
      <pc:sldChg chg="add del">
        <pc:chgData name="Hayley Mills" userId="0889dede-832e-4a93-9252-bb98fc29655c" providerId="ADAL" clId="{25383BB1-8359-44C2-9A2F-88D7ACC58882}" dt="2026-02-24T09:28:41.202" v="12"/>
        <pc:sldMkLst>
          <pc:docMk/>
          <pc:sldMk cId="3309510802" sldId="260"/>
        </pc:sldMkLst>
      </pc:sldChg>
      <pc:sldChg chg="addSp modSp mod">
        <pc:chgData name="Hayley Mills" userId="0889dede-832e-4a93-9252-bb98fc29655c" providerId="ADAL" clId="{25383BB1-8359-44C2-9A2F-88D7ACC58882}" dt="2026-02-24T13:01:25.725" v="30"/>
        <pc:sldMkLst>
          <pc:docMk/>
          <pc:sldMk cId="1957722045" sldId="270"/>
        </pc:sldMkLst>
        <pc:spChg chg="add mod">
          <ac:chgData name="Hayley Mills" userId="0889dede-832e-4a93-9252-bb98fc29655c" providerId="ADAL" clId="{25383BB1-8359-44C2-9A2F-88D7ACC58882}" dt="2026-02-24T13:00:28.635" v="22" actId="1076"/>
          <ac:spMkLst>
            <pc:docMk/>
            <pc:sldMk cId="1957722045" sldId="270"/>
            <ac:spMk id="10" creationId="{515600A8-38EF-48D0-BF09-7FD6DA61A671}"/>
          </ac:spMkLst>
        </pc:spChg>
        <pc:spChg chg="mod">
          <ac:chgData name="Hayley Mills" userId="0889dede-832e-4a93-9252-bb98fc29655c" providerId="ADAL" clId="{25383BB1-8359-44C2-9A2F-88D7ACC58882}" dt="2026-02-24T13:00:25.386" v="21" actId="1076"/>
          <ac:spMkLst>
            <pc:docMk/>
            <pc:sldMk cId="1957722045" sldId="270"/>
            <ac:spMk id="15" creationId="{16988AB4-011F-4FB0-8025-B5504612E35D}"/>
          </ac:spMkLst>
        </pc:spChg>
        <pc:picChg chg="add mod">
          <ac:chgData name="Hayley Mills" userId="0889dede-832e-4a93-9252-bb98fc29655c" providerId="ADAL" clId="{25383BB1-8359-44C2-9A2F-88D7ACC58882}" dt="2026-02-24T13:01:25.725" v="30"/>
          <ac:picMkLst>
            <pc:docMk/>
            <pc:sldMk cId="1957722045" sldId="270"/>
            <ac:picMk id="11" creationId="{A297423D-0642-4C3B-8343-D3A404028158}"/>
          </ac:picMkLst>
        </pc:picChg>
      </pc:sldChg>
      <pc:sldChg chg="addSp delSp modSp mod">
        <pc:chgData name="Hayley Mills" userId="0889dede-832e-4a93-9252-bb98fc29655c" providerId="ADAL" clId="{25383BB1-8359-44C2-9A2F-88D7ACC58882}" dt="2026-02-24T13:01:21.771" v="29" actId="1076"/>
        <pc:sldMkLst>
          <pc:docMk/>
          <pc:sldMk cId="2714494981" sldId="272"/>
        </pc:sldMkLst>
        <pc:spChg chg="add del mod">
          <ac:chgData name="Hayley Mills" userId="0889dede-832e-4a93-9252-bb98fc29655c" providerId="ADAL" clId="{25383BB1-8359-44C2-9A2F-88D7ACC58882}" dt="2026-02-24T13:00:39.858" v="24" actId="478"/>
          <ac:spMkLst>
            <pc:docMk/>
            <pc:sldMk cId="2714494981" sldId="272"/>
            <ac:spMk id="8" creationId="{33DA0DC6-5017-4250-9811-88C1015E2752}"/>
          </ac:spMkLst>
        </pc:spChg>
        <pc:spChg chg="del">
          <ac:chgData name="Hayley Mills" userId="0889dede-832e-4a93-9252-bb98fc29655c" providerId="ADAL" clId="{25383BB1-8359-44C2-9A2F-88D7ACC58882}" dt="2026-02-24T13:00:38.418" v="23" actId="478"/>
          <ac:spMkLst>
            <pc:docMk/>
            <pc:sldMk cId="2714494981" sldId="272"/>
            <ac:spMk id="10" creationId="{55C8DCC8-718D-4410-AE2A-49D2D2BE778B}"/>
          </ac:spMkLst>
        </pc:spChg>
        <pc:spChg chg="add mod">
          <ac:chgData name="Hayley Mills" userId="0889dede-832e-4a93-9252-bb98fc29655c" providerId="ADAL" clId="{25383BB1-8359-44C2-9A2F-88D7ACC58882}" dt="2026-02-24T13:00:44.226" v="26" actId="207"/>
          <ac:spMkLst>
            <pc:docMk/>
            <pc:sldMk cId="2714494981" sldId="272"/>
            <ac:spMk id="13" creationId="{5409CBF6-2D89-47BC-B4CA-A9DA730090D2}"/>
          </ac:spMkLst>
        </pc:spChg>
        <pc:spChg chg="add mod">
          <ac:chgData name="Hayley Mills" userId="0889dede-832e-4a93-9252-bb98fc29655c" providerId="ADAL" clId="{25383BB1-8359-44C2-9A2F-88D7ACC58882}" dt="2026-02-24T13:00:44.226" v="26" actId="207"/>
          <ac:spMkLst>
            <pc:docMk/>
            <pc:sldMk cId="2714494981" sldId="272"/>
            <ac:spMk id="14" creationId="{707277E2-A856-40E6-8763-0C25DFFF04B5}"/>
          </ac:spMkLst>
        </pc:spChg>
        <pc:picChg chg="add mod">
          <ac:chgData name="Hayley Mills" userId="0889dede-832e-4a93-9252-bb98fc29655c" providerId="ADAL" clId="{25383BB1-8359-44C2-9A2F-88D7ACC58882}" dt="2026-02-24T13:01:21.771" v="29" actId="1076"/>
          <ac:picMkLst>
            <pc:docMk/>
            <pc:sldMk cId="2714494981" sldId="272"/>
            <ac:picMk id="2050" creationId="{CDB04D95-E1D0-4CD0-935E-70ACC0059A9D}"/>
          </ac:picMkLst>
        </pc:picChg>
      </pc:sldChg>
      <pc:sldChg chg="addSp delSp modSp del">
        <pc:chgData name="Hayley Mills" userId="0889dede-832e-4a93-9252-bb98fc29655c" providerId="ADAL" clId="{25383BB1-8359-44C2-9A2F-88D7ACC58882}" dt="2026-02-24T13:06:08.741" v="90" actId="47"/>
        <pc:sldMkLst>
          <pc:docMk/>
          <pc:sldMk cId="3403444711" sldId="274"/>
        </pc:sldMkLst>
        <pc:spChg chg="add mod">
          <ac:chgData name="Hayley Mills" userId="0889dede-832e-4a93-9252-bb98fc29655c" providerId="ADAL" clId="{25383BB1-8359-44C2-9A2F-88D7ACC58882}" dt="2026-02-24T13:04:44.870" v="72"/>
          <ac:spMkLst>
            <pc:docMk/>
            <pc:sldMk cId="3403444711" sldId="274"/>
            <ac:spMk id="7" creationId="{AC21E368-0DEE-4133-ABFA-D535533BB1D8}"/>
          </ac:spMkLst>
        </pc:spChg>
        <pc:picChg chg="add del">
          <ac:chgData name="Hayley Mills" userId="0889dede-832e-4a93-9252-bb98fc29655c" providerId="ADAL" clId="{25383BB1-8359-44C2-9A2F-88D7ACC58882}" dt="2026-02-24T13:06:07.011" v="89" actId="478"/>
          <ac:picMkLst>
            <pc:docMk/>
            <pc:sldMk cId="3403444711" sldId="274"/>
            <ac:picMk id="1028" creationId="{0205A4D2-38B4-F85C-55DC-88C2034C4AFF}"/>
          </ac:picMkLst>
        </pc:picChg>
      </pc:sldChg>
      <pc:sldChg chg="addSp delSp modSp del">
        <pc:chgData name="Hayley Mills" userId="0889dede-832e-4a93-9252-bb98fc29655c" providerId="ADAL" clId="{25383BB1-8359-44C2-9A2F-88D7ACC58882}" dt="2026-02-24T13:06:52.645" v="102" actId="47"/>
        <pc:sldMkLst>
          <pc:docMk/>
          <pc:sldMk cId="304668636" sldId="275"/>
        </pc:sldMkLst>
        <pc:spChg chg="add mod">
          <ac:chgData name="Hayley Mills" userId="0889dede-832e-4a93-9252-bb98fc29655c" providerId="ADAL" clId="{25383BB1-8359-44C2-9A2F-88D7ACC58882}" dt="2026-02-24T13:04:40.014" v="71"/>
          <ac:spMkLst>
            <pc:docMk/>
            <pc:sldMk cId="304668636" sldId="275"/>
            <ac:spMk id="6" creationId="{DE4BE886-70F4-4DB7-A822-672B5B84E2F2}"/>
          </ac:spMkLst>
        </pc:spChg>
        <pc:picChg chg="add del">
          <ac:chgData name="Hayley Mills" userId="0889dede-832e-4a93-9252-bb98fc29655c" providerId="ADAL" clId="{25383BB1-8359-44C2-9A2F-88D7ACC58882}" dt="2026-02-24T12:59:23.177" v="14" actId="478"/>
          <ac:picMkLst>
            <pc:docMk/>
            <pc:sldMk cId="304668636" sldId="275"/>
            <ac:picMk id="4" creationId="{DDB3A3C4-BA5B-036B-9FDF-64409E9DD685}"/>
          </ac:picMkLst>
        </pc:picChg>
      </pc:sldChg>
      <pc:sldChg chg="addSp delSp modSp del">
        <pc:chgData name="Hayley Mills" userId="0889dede-832e-4a93-9252-bb98fc29655c" providerId="ADAL" clId="{25383BB1-8359-44C2-9A2F-88D7ACC58882}" dt="2026-02-24T13:05:46.885" v="85" actId="47"/>
        <pc:sldMkLst>
          <pc:docMk/>
          <pc:sldMk cId="2682460914" sldId="276"/>
        </pc:sldMkLst>
        <pc:spChg chg="add mod">
          <ac:chgData name="Hayley Mills" userId="0889dede-832e-4a93-9252-bb98fc29655c" providerId="ADAL" clId="{25383BB1-8359-44C2-9A2F-88D7ACC58882}" dt="2026-02-24T13:04:47.884" v="73"/>
          <ac:spMkLst>
            <pc:docMk/>
            <pc:sldMk cId="2682460914" sldId="276"/>
            <ac:spMk id="7" creationId="{AA999FF4-BC43-48C4-8860-731E4214022B}"/>
          </ac:spMkLst>
        </pc:spChg>
        <pc:picChg chg="add del mod">
          <ac:chgData name="Hayley Mills" userId="0889dede-832e-4a93-9252-bb98fc29655c" providerId="ADAL" clId="{25383BB1-8359-44C2-9A2F-88D7ACC58882}" dt="2026-02-24T13:05:45.220" v="84" actId="478"/>
          <ac:picMkLst>
            <pc:docMk/>
            <pc:sldMk cId="2682460914" sldId="276"/>
            <ac:picMk id="1028" creationId="{0205A4D2-38B4-F85C-55DC-88C2034C4AFF}"/>
          </ac:picMkLst>
        </pc:picChg>
      </pc:sldChg>
      <pc:sldChg chg="del">
        <pc:chgData name="Hayley Mills" userId="0889dede-832e-4a93-9252-bb98fc29655c" providerId="ADAL" clId="{25383BB1-8359-44C2-9A2F-88D7ACC58882}" dt="2026-02-24T13:03:49.800" v="67" actId="47"/>
        <pc:sldMkLst>
          <pc:docMk/>
          <pc:sldMk cId="1537470600" sldId="277"/>
        </pc:sldMkLst>
      </pc:sldChg>
      <pc:sldChg chg="add del">
        <pc:chgData name="Hayley Mills" userId="0889dede-832e-4a93-9252-bb98fc29655c" providerId="ADAL" clId="{25383BB1-8359-44C2-9A2F-88D7ACC58882}" dt="2026-02-24T09:28:35.460" v="10"/>
        <pc:sldMkLst>
          <pc:docMk/>
          <pc:sldMk cId="726180800" sldId="278"/>
        </pc:sldMkLst>
      </pc:sldChg>
      <pc:sldChg chg="addSp modSp new">
        <pc:chgData name="Hayley Mills" userId="0889dede-832e-4a93-9252-bb98fc29655c" providerId="ADAL" clId="{25383BB1-8359-44C2-9A2F-88D7ACC58882}" dt="2026-02-24T13:03:47.367" v="66"/>
        <pc:sldMkLst>
          <pc:docMk/>
          <pc:sldMk cId="3011924444" sldId="278"/>
        </pc:sldMkLst>
        <pc:spChg chg="add mod">
          <ac:chgData name="Hayley Mills" userId="0889dede-832e-4a93-9252-bb98fc29655c" providerId="ADAL" clId="{25383BB1-8359-44C2-9A2F-88D7ACC58882}" dt="2026-02-24T13:03:47.367" v="66"/>
          <ac:spMkLst>
            <pc:docMk/>
            <pc:sldMk cId="3011924444" sldId="278"/>
            <ac:spMk id="2" creationId="{45D6145A-E672-4A15-9C12-0731F6976C9D}"/>
          </ac:spMkLst>
        </pc:spChg>
      </pc:sldChg>
      <pc:sldChg chg="add del">
        <pc:chgData name="Hayley Mills" userId="0889dede-832e-4a93-9252-bb98fc29655c" providerId="ADAL" clId="{25383BB1-8359-44C2-9A2F-88D7ACC58882}" dt="2026-02-24T09:28:41.202" v="12"/>
        <pc:sldMkLst>
          <pc:docMk/>
          <pc:sldMk cId="3182177483" sldId="278"/>
        </pc:sldMkLst>
      </pc:sldChg>
      <pc:sldChg chg="addSp delSp modSp new mod">
        <pc:chgData name="Hayley Mills" userId="0889dede-832e-4a93-9252-bb98fc29655c" providerId="ADAL" clId="{25383BB1-8359-44C2-9A2F-88D7ACC58882}" dt="2026-02-24T13:07:48.142" v="108"/>
        <pc:sldMkLst>
          <pc:docMk/>
          <pc:sldMk cId="802445138" sldId="279"/>
        </pc:sldMkLst>
        <pc:spChg chg="del">
          <ac:chgData name="Hayley Mills" userId="0889dede-832e-4a93-9252-bb98fc29655c" providerId="ADAL" clId="{25383BB1-8359-44C2-9A2F-88D7ACC58882}" dt="2026-02-24T13:05:19.490" v="79" actId="478"/>
          <ac:spMkLst>
            <pc:docMk/>
            <pc:sldMk cId="802445138" sldId="279"/>
            <ac:spMk id="2" creationId="{F98A8E21-2906-4E06-9739-E494988E7AEA}"/>
          </ac:spMkLst>
        </pc:spChg>
        <pc:spChg chg="del mod">
          <ac:chgData name="Hayley Mills" userId="0889dede-832e-4a93-9252-bb98fc29655c" providerId="ADAL" clId="{25383BB1-8359-44C2-9A2F-88D7ACC58882}" dt="2026-02-24T13:05:15.763" v="78" actId="478"/>
          <ac:spMkLst>
            <pc:docMk/>
            <pc:sldMk cId="802445138" sldId="279"/>
            <ac:spMk id="4" creationId="{7E279E49-9889-424E-8B50-FB13658FC2E2}"/>
          </ac:spMkLst>
        </pc:spChg>
        <pc:spChg chg="add mod">
          <ac:chgData name="Hayley Mills" userId="0889dede-832e-4a93-9252-bb98fc29655c" providerId="ADAL" clId="{25383BB1-8359-44C2-9A2F-88D7ACC58882}" dt="2026-02-24T13:05:30.043" v="80"/>
          <ac:spMkLst>
            <pc:docMk/>
            <pc:sldMk cId="802445138" sldId="279"/>
            <ac:spMk id="5" creationId="{CBF60AA2-BCE9-44DB-87DB-E9981C498C80}"/>
          </ac:spMkLst>
        </pc:spChg>
        <pc:spChg chg="add mod">
          <ac:chgData name="Hayley Mills" userId="0889dede-832e-4a93-9252-bb98fc29655c" providerId="ADAL" clId="{25383BB1-8359-44C2-9A2F-88D7ACC58882}" dt="2026-02-24T13:05:30.043" v="80"/>
          <ac:spMkLst>
            <pc:docMk/>
            <pc:sldMk cId="802445138" sldId="279"/>
            <ac:spMk id="6" creationId="{E34AEC20-09FC-4C03-B774-FA415B01B237}"/>
          </ac:spMkLst>
        </pc:spChg>
        <pc:spChg chg="add mod">
          <ac:chgData name="Hayley Mills" userId="0889dede-832e-4a93-9252-bb98fc29655c" providerId="ADAL" clId="{25383BB1-8359-44C2-9A2F-88D7ACC58882}" dt="2026-02-24T13:07:48.142" v="108"/>
          <ac:spMkLst>
            <pc:docMk/>
            <pc:sldMk cId="802445138" sldId="279"/>
            <ac:spMk id="8" creationId="{69D8450A-C728-4AF0-A37D-898532E73AFB}"/>
          </ac:spMkLst>
        </pc:spChg>
        <pc:picChg chg="add mod">
          <ac:chgData name="Hayley Mills" userId="0889dede-832e-4a93-9252-bb98fc29655c" providerId="ADAL" clId="{25383BB1-8359-44C2-9A2F-88D7ACC58882}" dt="2026-02-24T13:05:41.171" v="83" actId="14100"/>
          <ac:picMkLst>
            <pc:docMk/>
            <pc:sldMk cId="802445138" sldId="279"/>
            <ac:picMk id="7" creationId="{236FC07B-DFEE-4C85-90A6-CE3552322A70}"/>
          </ac:picMkLst>
        </pc:picChg>
      </pc:sldChg>
      <pc:sldChg chg="add del">
        <pc:chgData name="Hayley Mills" userId="0889dede-832e-4a93-9252-bb98fc29655c" providerId="ADAL" clId="{25383BB1-8359-44C2-9A2F-88D7ACC58882}" dt="2026-02-24T09:28:41.202" v="12"/>
        <pc:sldMkLst>
          <pc:docMk/>
          <pc:sldMk cId="1581166233" sldId="279"/>
        </pc:sldMkLst>
      </pc:sldChg>
      <pc:sldChg chg="add del">
        <pc:chgData name="Hayley Mills" userId="0889dede-832e-4a93-9252-bb98fc29655c" providerId="ADAL" clId="{25383BB1-8359-44C2-9A2F-88D7ACC58882}" dt="2026-02-24T09:28:35.460" v="10"/>
        <pc:sldMkLst>
          <pc:docMk/>
          <pc:sldMk cId="2810739776" sldId="279"/>
        </pc:sldMkLst>
      </pc:sldChg>
      <pc:sldChg chg="addSp delSp modSp add mod">
        <pc:chgData name="Hayley Mills" userId="0889dede-832e-4a93-9252-bb98fc29655c" providerId="ADAL" clId="{25383BB1-8359-44C2-9A2F-88D7ACC58882}" dt="2026-02-24T13:07:39.611" v="107"/>
        <pc:sldMkLst>
          <pc:docMk/>
          <pc:sldMk cId="386866570" sldId="280"/>
        </pc:sldMkLst>
        <pc:spChg chg="del">
          <ac:chgData name="Hayley Mills" userId="0889dede-832e-4a93-9252-bb98fc29655c" providerId="ADAL" clId="{25383BB1-8359-44C2-9A2F-88D7ACC58882}" dt="2026-02-24T13:06:01.234" v="87" actId="478"/>
          <ac:spMkLst>
            <pc:docMk/>
            <pc:sldMk cId="386866570" sldId="280"/>
            <ac:spMk id="6" creationId="{E34AEC20-09FC-4C03-B774-FA415B01B237}"/>
          </ac:spMkLst>
        </pc:spChg>
        <pc:spChg chg="add mod">
          <ac:chgData name="Hayley Mills" userId="0889dede-832e-4a93-9252-bb98fc29655c" providerId="ADAL" clId="{25383BB1-8359-44C2-9A2F-88D7ACC58882}" dt="2026-02-24T13:06:02.012" v="88"/>
          <ac:spMkLst>
            <pc:docMk/>
            <pc:sldMk cId="386866570" sldId="280"/>
            <ac:spMk id="8" creationId="{B1390C3D-15FF-4E3A-A17D-65E312D15041}"/>
          </ac:spMkLst>
        </pc:spChg>
        <pc:spChg chg="add mod">
          <ac:chgData name="Hayley Mills" userId="0889dede-832e-4a93-9252-bb98fc29655c" providerId="ADAL" clId="{25383BB1-8359-44C2-9A2F-88D7ACC58882}" dt="2026-02-24T13:06:02.012" v="88"/>
          <ac:spMkLst>
            <pc:docMk/>
            <pc:sldMk cId="386866570" sldId="280"/>
            <ac:spMk id="9" creationId="{5C95FCDA-EBC3-48E0-B62B-177C83E10763}"/>
          </ac:spMkLst>
        </pc:spChg>
        <pc:spChg chg="add mod">
          <ac:chgData name="Hayley Mills" userId="0889dede-832e-4a93-9252-bb98fc29655c" providerId="ADAL" clId="{25383BB1-8359-44C2-9A2F-88D7ACC58882}" dt="2026-02-24T13:07:39.611" v="107"/>
          <ac:spMkLst>
            <pc:docMk/>
            <pc:sldMk cId="386866570" sldId="280"/>
            <ac:spMk id="10" creationId="{F4642410-D14C-476F-B963-B065BBEE441B}"/>
          </ac:spMkLst>
        </pc:spChg>
        <pc:picChg chg="add del">
          <ac:chgData name="Hayley Mills" userId="0889dede-832e-4a93-9252-bb98fc29655c" providerId="ADAL" clId="{25383BB1-8359-44C2-9A2F-88D7ACC58882}" dt="2026-02-24T13:07:19.991" v="105" actId="478"/>
          <ac:picMkLst>
            <pc:docMk/>
            <pc:sldMk cId="386866570" sldId="280"/>
            <ac:picMk id="7" creationId="{236FC07B-DFEE-4C85-90A6-CE3552322A70}"/>
          </ac:picMkLst>
        </pc:picChg>
      </pc:sldChg>
      <pc:sldChg chg="add del">
        <pc:chgData name="Hayley Mills" userId="0889dede-832e-4a93-9252-bb98fc29655c" providerId="ADAL" clId="{25383BB1-8359-44C2-9A2F-88D7ACC58882}" dt="2026-02-24T09:28:35.460" v="10"/>
        <pc:sldMkLst>
          <pc:docMk/>
          <pc:sldMk cId="776850930" sldId="280"/>
        </pc:sldMkLst>
      </pc:sldChg>
      <pc:sldChg chg="add del">
        <pc:chgData name="Hayley Mills" userId="0889dede-832e-4a93-9252-bb98fc29655c" providerId="ADAL" clId="{25383BB1-8359-44C2-9A2F-88D7ACC58882}" dt="2026-02-24T09:28:41.202" v="12"/>
        <pc:sldMkLst>
          <pc:docMk/>
          <pc:sldMk cId="2009693221" sldId="280"/>
        </pc:sldMkLst>
      </pc:sldChg>
      <pc:sldChg chg="add del">
        <pc:chgData name="Hayley Mills" userId="0889dede-832e-4a93-9252-bb98fc29655c" providerId="ADAL" clId="{25383BB1-8359-44C2-9A2F-88D7ACC58882}" dt="2026-02-24T09:28:41.202" v="12"/>
        <pc:sldMkLst>
          <pc:docMk/>
          <pc:sldMk cId="1106470630" sldId="281"/>
        </pc:sldMkLst>
      </pc:sldChg>
      <pc:sldChg chg="addSp delSp modSp new mod">
        <pc:chgData name="Hayley Mills" userId="0889dede-832e-4a93-9252-bb98fc29655c" providerId="ADAL" clId="{25383BB1-8359-44C2-9A2F-88D7ACC58882}" dt="2026-02-24T13:07:36.861" v="106"/>
        <pc:sldMkLst>
          <pc:docMk/>
          <pc:sldMk cId="1165050723" sldId="281"/>
        </pc:sldMkLst>
        <pc:spChg chg="mod">
          <ac:chgData name="Hayley Mills" userId="0889dede-832e-4a93-9252-bb98fc29655c" providerId="ADAL" clId="{25383BB1-8359-44C2-9A2F-88D7ACC58882}" dt="2026-02-24T13:06:35.931" v="95" actId="1076"/>
          <ac:spMkLst>
            <pc:docMk/>
            <pc:sldMk cId="1165050723" sldId="281"/>
            <ac:spMk id="2" creationId="{2AFEEE13-BEF1-498C-B29D-BCEC9C58AE2E}"/>
          </ac:spMkLst>
        </pc:spChg>
        <pc:spChg chg="del">
          <ac:chgData name="Hayley Mills" userId="0889dede-832e-4a93-9252-bb98fc29655c" providerId="ADAL" clId="{25383BB1-8359-44C2-9A2F-88D7ACC58882}" dt="2026-02-24T13:06:19.202" v="92" actId="478"/>
          <ac:spMkLst>
            <pc:docMk/>
            <pc:sldMk cId="1165050723" sldId="281"/>
            <ac:spMk id="3" creationId="{D00099CB-11E6-4760-9825-03C4294036EC}"/>
          </ac:spMkLst>
        </pc:spChg>
        <pc:spChg chg="add mod">
          <ac:chgData name="Hayley Mills" userId="0889dede-832e-4a93-9252-bb98fc29655c" providerId="ADAL" clId="{25383BB1-8359-44C2-9A2F-88D7ACC58882}" dt="2026-02-24T13:07:13.481" v="103" actId="6549"/>
          <ac:spMkLst>
            <pc:docMk/>
            <pc:sldMk cId="1165050723" sldId="281"/>
            <ac:spMk id="5" creationId="{2FB4ACCA-0B0E-4C06-BE0F-36E351B23BF6}"/>
          </ac:spMkLst>
        </pc:spChg>
        <pc:spChg chg="add mod">
          <ac:chgData name="Hayley Mills" userId="0889dede-832e-4a93-9252-bb98fc29655c" providerId="ADAL" clId="{25383BB1-8359-44C2-9A2F-88D7ACC58882}" dt="2026-02-24T13:07:36.861" v="106"/>
          <ac:spMkLst>
            <pc:docMk/>
            <pc:sldMk cId="1165050723" sldId="281"/>
            <ac:spMk id="6" creationId="{492A8113-4B7E-416A-A69F-B7F1330AFD27}"/>
          </ac:spMkLst>
        </pc:spChg>
        <pc:picChg chg="add del mod">
          <ac:chgData name="Hayley Mills" userId="0889dede-832e-4a93-9252-bb98fc29655c" providerId="ADAL" clId="{25383BB1-8359-44C2-9A2F-88D7ACC58882}" dt="2026-02-24T13:06:49.541" v="101" actId="478"/>
          <ac:picMkLst>
            <pc:docMk/>
            <pc:sldMk cId="1165050723" sldId="281"/>
            <ac:picMk id="4" creationId="{72B126E7-AA99-4363-875B-748993ED700D}"/>
          </ac:picMkLst>
        </pc:picChg>
      </pc:sldChg>
      <pc:sldChg chg="add del">
        <pc:chgData name="Hayley Mills" userId="0889dede-832e-4a93-9252-bb98fc29655c" providerId="ADAL" clId="{25383BB1-8359-44C2-9A2F-88D7ACC58882}" dt="2026-02-24T09:28:35.460" v="10"/>
        <pc:sldMkLst>
          <pc:docMk/>
          <pc:sldMk cId="1443648132" sldId="281"/>
        </pc:sldMkLst>
      </pc:sldChg>
      <pc:sldChg chg="add del">
        <pc:chgData name="Hayley Mills" userId="0889dede-832e-4a93-9252-bb98fc29655c" providerId="ADAL" clId="{25383BB1-8359-44C2-9A2F-88D7ACC58882}" dt="2026-02-24T09:28:35.460" v="10"/>
        <pc:sldMkLst>
          <pc:docMk/>
          <pc:sldMk cId="508212809" sldId="282"/>
        </pc:sldMkLst>
      </pc:sldChg>
      <pc:sldChg chg="add del">
        <pc:chgData name="Hayley Mills" userId="0889dede-832e-4a93-9252-bb98fc29655c" providerId="ADAL" clId="{25383BB1-8359-44C2-9A2F-88D7ACC58882}" dt="2026-02-24T09:28:41.202" v="12"/>
        <pc:sldMkLst>
          <pc:docMk/>
          <pc:sldMk cId="3403067363" sldId="282"/>
        </pc:sldMkLst>
      </pc:sldChg>
      <pc:sldChg chg="add del">
        <pc:chgData name="Hayley Mills" userId="0889dede-832e-4a93-9252-bb98fc29655c" providerId="ADAL" clId="{25383BB1-8359-44C2-9A2F-88D7ACC58882}" dt="2026-02-24T09:28:41.202" v="12"/>
        <pc:sldMkLst>
          <pc:docMk/>
          <pc:sldMk cId="154408935" sldId="283"/>
        </pc:sldMkLst>
      </pc:sldChg>
      <pc:sldChg chg="add del">
        <pc:chgData name="Hayley Mills" userId="0889dede-832e-4a93-9252-bb98fc29655c" providerId="ADAL" clId="{25383BB1-8359-44C2-9A2F-88D7ACC58882}" dt="2026-02-24T09:28:35.460" v="10"/>
        <pc:sldMkLst>
          <pc:docMk/>
          <pc:sldMk cId="2886087778" sldId="283"/>
        </pc:sldMkLst>
      </pc:sldChg>
      <pc:sldChg chg="add del">
        <pc:chgData name="Hayley Mills" userId="0889dede-832e-4a93-9252-bb98fc29655c" providerId="ADAL" clId="{25383BB1-8359-44C2-9A2F-88D7ACC58882}" dt="2026-02-24T09:28:35.460" v="10"/>
        <pc:sldMkLst>
          <pc:docMk/>
          <pc:sldMk cId="447689138" sldId="284"/>
        </pc:sldMkLst>
      </pc:sldChg>
      <pc:sldChg chg="add del">
        <pc:chgData name="Hayley Mills" userId="0889dede-832e-4a93-9252-bb98fc29655c" providerId="ADAL" clId="{25383BB1-8359-44C2-9A2F-88D7ACC58882}" dt="2026-02-24T09:28:41.202" v="12"/>
        <pc:sldMkLst>
          <pc:docMk/>
          <pc:sldMk cId="4048105367" sldId="284"/>
        </pc:sldMkLst>
      </pc:sldChg>
      <pc:sldChg chg="add del">
        <pc:chgData name="Hayley Mills" userId="0889dede-832e-4a93-9252-bb98fc29655c" providerId="ADAL" clId="{25383BB1-8359-44C2-9A2F-88D7ACC58882}" dt="2026-02-24T09:28:35.460" v="10"/>
        <pc:sldMkLst>
          <pc:docMk/>
          <pc:sldMk cId="1530637968" sldId="285"/>
        </pc:sldMkLst>
      </pc:sldChg>
      <pc:sldChg chg="add del">
        <pc:chgData name="Hayley Mills" userId="0889dede-832e-4a93-9252-bb98fc29655c" providerId="ADAL" clId="{25383BB1-8359-44C2-9A2F-88D7ACC58882}" dt="2026-02-24T09:28:41.202" v="12"/>
        <pc:sldMkLst>
          <pc:docMk/>
          <pc:sldMk cId="3166288247" sldId="285"/>
        </pc:sldMkLst>
      </pc:sldChg>
      <pc:sldChg chg="add del">
        <pc:chgData name="Hayley Mills" userId="0889dede-832e-4a93-9252-bb98fc29655c" providerId="ADAL" clId="{25383BB1-8359-44C2-9A2F-88D7ACC58882}" dt="2026-02-24T09:28:35.460" v="10"/>
        <pc:sldMkLst>
          <pc:docMk/>
          <pc:sldMk cId="335134647" sldId="286"/>
        </pc:sldMkLst>
      </pc:sldChg>
      <pc:sldChg chg="add del">
        <pc:chgData name="Hayley Mills" userId="0889dede-832e-4a93-9252-bb98fc29655c" providerId="ADAL" clId="{25383BB1-8359-44C2-9A2F-88D7ACC58882}" dt="2026-02-24T09:28:41.202" v="12"/>
        <pc:sldMkLst>
          <pc:docMk/>
          <pc:sldMk cId="2706363147" sldId="286"/>
        </pc:sldMkLst>
      </pc:sldChg>
      <pc:sldMasterChg chg="addSldLayout delSldLayout modSldLayout">
        <pc:chgData name="Hayley Mills" userId="0889dede-832e-4a93-9252-bb98fc29655c" providerId="ADAL" clId="{25383BB1-8359-44C2-9A2F-88D7ACC58882}" dt="2026-02-26T08:41:50.661" v="161" actId="14100"/>
        <pc:sldMasterMkLst>
          <pc:docMk/>
          <pc:sldMasterMk cId="1475117427" sldId="2147483648"/>
        </pc:sldMasterMkLst>
        <pc:sldLayoutChg chg="modSp mod">
          <pc:chgData name="Hayley Mills" userId="0889dede-832e-4a93-9252-bb98fc29655c" providerId="ADAL" clId="{25383BB1-8359-44C2-9A2F-88D7ACC58882}" dt="2026-02-26T08:35:52.442" v="109" actId="207"/>
          <pc:sldLayoutMkLst>
            <pc:docMk/>
            <pc:sldMasterMk cId="1475117427" sldId="2147483648"/>
            <pc:sldLayoutMk cId="341541699" sldId="2147483660"/>
          </pc:sldLayoutMkLst>
          <pc:spChg chg="mod">
            <ac:chgData name="Hayley Mills" userId="0889dede-832e-4a93-9252-bb98fc29655c" providerId="ADAL" clId="{25383BB1-8359-44C2-9A2F-88D7ACC58882}" dt="2026-02-26T08:35:52.442" v="109" actId="207"/>
            <ac:spMkLst>
              <pc:docMk/>
              <pc:sldMasterMk cId="1475117427" sldId="2147483648"/>
              <pc:sldLayoutMk cId="341541699" sldId="2147483660"/>
              <ac:spMk id="7" creationId="{E40E2233-016A-4920-9B1C-493AF7962CB7}"/>
            </ac:spMkLst>
          </pc:spChg>
        </pc:sldLayoutChg>
        <pc:sldLayoutChg chg="modSp mod">
          <pc:chgData name="Hayley Mills" userId="0889dede-832e-4a93-9252-bb98fc29655c" providerId="ADAL" clId="{25383BB1-8359-44C2-9A2F-88D7ACC58882}" dt="2026-02-26T08:36:14.583" v="110" actId="14100"/>
          <pc:sldLayoutMkLst>
            <pc:docMk/>
            <pc:sldMasterMk cId="1475117427" sldId="2147483648"/>
            <pc:sldLayoutMk cId="1890271451" sldId="2147483661"/>
          </pc:sldLayoutMkLst>
          <pc:spChg chg="mod">
            <ac:chgData name="Hayley Mills" userId="0889dede-832e-4a93-9252-bb98fc29655c" providerId="ADAL" clId="{25383BB1-8359-44C2-9A2F-88D7ACC58882}" dt="2026-02-24T13:02:52.035" v="62" actId="1076"/>
            <ac:spMkLst>
              <pc:docMk/>
              <pc:sldMasterMk cId="1475117427" sldId="2147483648"/>
              <pc:sldLayoutMk cId="1890271451" sldId="2147483661"/>
              <ac:spMk id="2" creationId="{33004094-44A7-4E70-9D8D-1722B692B37D}"/>
            </ac:spMkLst>
          </pc:spChg>
          <pc:cxnChg chg="mod">
            <ac:chgData name="Hayley Mills" userId="0889dede-832e-4a93-9252-bb98fc29655c" providerId="ADAL" clId="{25383BB1-8359-44C2-9A2F-88D7ACC58882}" dt="2026-02-26T08:36:14.583" v="110" actId="14100"/>
            <ac:cxnSpMkLst>
              <pc:docMk/>
              <pc:sldMasterMk cId="1475117427" sldId="2147483648"/>
              <pc:sldLayoutMk cId="1890271451" sldId="2147483661"/>
              <ac:cxnSpMk id="9" creationId="{60091C41-626C-43BB-B5C0-AE04FFDCC5B6}"/>
            </ac:cxnSpMkLst>
          </pc:cxnChg>
        </pc:sldLayoutChg>
        <pc:sldLayoutChg chg="addSp modSp mod">
          <pc:chgData name="Hayley Mills" userId="0889dede-832e-4a93-9252-bb98fc29655c" providerId="ADAL" clId="{25383BB1-8359-44C2-9A2F-88D7ACC58882}" dt="2026-02-26T08:36:29.031" v="111" actId="14100"/>
          <pc:sldLayoutMkLst>
            <pc:docMk/>
            <pc:sldMasterMk cId="1475117427" sldId="2147483648"/>
            <pc:sldLayoutMk cId="266593383" sldId="2147483662"/>
          </pc:sldLayoutMkLst>
          <pc:spChg chg="mod">
            <ac:chgData name="Hayley Mills" userId="0889dede-832e-4a93-9252-bb98fc29655c" providerId="ADAL" clId="{25383BB1-8359-44C2-9A2F-88D7ACC58882}" dt="2026-02-24T13:04:04.203" v="69" actId="14100"/>
            <ac:spMkLst>
              <pc:docMk/>
              <pc:sldMasterMk cId="1475117427" sldId="2147483648"/>
              <pc:sldLayoutMk cId="266593383" sldId="2147483662"/>
              <ac:spMk id="6" creationId="{30433E08-2C38-4F68-ACF1-7AE2E4F32C59}"/>
            </ac:spMkLst>
          </pc:spChg>
          <pc:picChg chg="add mod">
            <ac:chgData name="Hayley Mills" userId="0889dede-832e-4a93-9252-bb98fc29655c" providerId="ADAL" clId="{25383BB1-8359-44C2-9A2F-88D7ACC58882}" dt="2026-02-24T13:04:06.139" v="70" actId="14100"/>
            <ac:picMkLst>
              <pc:docMk/>
              <pc:sldMasterMk cId="1475117427" sldId="2147483648"/>
              <pc:sldLayoutMk cId="266593383" sldId="2147483662"/>
              <ac:picMk id="7" creationId="{A39C6312-C196-42EF-8645-4A30AACEB45A}"/>
            </ac:picMkLst>
          </pc:picChg>
          <pc:cxnChg chg="mod">
            <ac:chgData name="Hayley Mills" userId="0889dede-832e-4a93-9252-bb98fc29655c" providerId="ADAL" clId="{25383BB1-8359-44C2-9A2F-88D7ACC58882}" dt="2026-02-26T08:36:29.031" v="111" actId="14100"/>
            <ac:cxnSpMkLst>
              <pc:docMk/>
              <pc:sldMasterMk cId="1475117427" sldId="2147483648"/>
              <pc:sldLayoutMk cId="266593383" sldId="2147483662"/>
              <ac:cxnSpMk id="3" creationId="{ECF445F9-CED3-49BD-9FC5-A5DA7757E2C1}"/>
            </ac:cxnSpMkLst>
          </pc:cxnChg>
        </pc:sldLayoutChg>
        <pc:sldLayoutChg chg="modSp mod">
          <pc:chgData name="Hayley Mills" userId="0889dede-832e-4a93-9252-bb98fc29655c" providerId="ADAL" clId="{25383BB1-8359-44C2-9A2F-88D7ACC58882}" dt="2026-02-26T08:36:43.671" v="112" actId="14100"/>
          <pc:sldLayoutMkLst>
            <pc:docMk/>
            <pc:sldMasterMk cId="1475117427" sldId="2147483648"/>
            <pc:sldLayoutMk cId="4099007177" sldId="2147483663"/>
          </pc:sldLayoutMkLst>
          <pc:cxnChg chg="mod">
            <ac:chgData name="Hayley Mills" userId="0889dede-832e-4a93-9252-bb98fc29655c" providerId="ADAL" clId="{25383BB1-8359-44C2-9A2F-88D7ACC58882}" dt="2026-02-26T08:36:43.671" v="112" actId="14100"/>
            <ac:cxnSpMkLst>
              <pc:docMk/>
              <pc:sldMasterMk cId="1475117427" sldId="2147483648"/>
              <pc:sldLayoutMk cId="4099007177" sldId="2147483663"/>
              <ac:cxnSpMk id="13" creationId="{DD29A4A8-4B5E-486B-92B9-C150BBB90D95}"/>
            </ac:cxnSpMkLst>
          </pc:cxnChg>
        </pc:sldLayoutChg>
        <pc:sldLayoutChg chg="addSp delSp modSp mod">
          <pc:chgData name="Hayley Mills" userId="0889dede-832e-4a93-9252-bb98fc29655c" providerId="ADAL" clId="{25383BB1-8359-44C2-9A2F-88D7ACC58882}" dt="2026-02-26T08:37:10.549" v="116" actId="1036"/>
          <pc:sldLayoutMkLst>
            <pc:docMk/>
            <pc:sldMasterMk cId="1475117427" sldId="2147483648"/>
            <pc:sldLayoutMk cId="868796253" sldId="2147483664"/>
          </pc:sldLayoutMkLst>
          <pc:spChg chg="mod">
            <ac:chgData name="Hayley Mills" userId="0889dede-832e-4a93-9252-bb98fc29655c" providerId="ADAL" clId="{25383BB1-8359-44C2-9A2F-88D7ACC58882}" dt="2026-02-26T08:37:10.549" v="116" actId="1036"/>
            <ac:spMkLst>
              <pc:docMk/>
              <pc:sldMasterMk cId="1475117427" sldId="2147483648"/>
              <pc:sldLayoutMk cId="868796253" sldId="2147483664"/>
              <ac:spMk id="2" creationId="{94B2B83D-2EAC-423F-878A-39D601BA25F1}"/>
            </ac:spMkLst>
          </pc:spChg>
          <pc:spChg chg="add del">
            <ac:chgData name="Hayley Mills" userId="0889dede-832e-4a93-9252-bb98fc29655c" providerId="ADAL" clId="{25383BB1-8359-44C2-9A2F-88D7ACC58882}" dt="2026-02-24T09:25:21.695" v="2" actId="11529"/>
            <ac:spMkLst>
              <pc:docMk/>
              <pc:sldMasterMk cId="1475117427" sldId="2147483648"/>
              <pc:sldLayoutMk cId="868796253" sldId="2147483664"/>
              <ac:spMk id="4" creationId="{17D6274E-D77D-4FB0-811D-1F02A730ADBE}"/>
            </ac:spMkLst>
          </pc:spChg>
          <pc:spChg chg="add mod">
            <ac:chgData name="Hayley Mills" userId="0889dede-832e-4a93-9252-bb98fc29655c" providerId="ADAL" clId="{25383BB1-8359-44C2-9A2F-88D7ACC58882}" dt="2026-02-24T09:25:21.695" v="2" actId="11529"/>
            <ac:spMkLst>
              <pc:docMk/>
              <pc:sldMasterMk cId="1475117427" sldId="2147483648"/>
              <pc:sldLayoutMk cId="868796253" sldId="2147483664"/>
              <ac:spMk id="5" creationId="{5252201E-B02A-4307-9F47-3C9786AD370A}"/>
            </ac:spMkLst>
          </pc:spChg>
        </pc:sldLayoutChg>
        <pc:sldLayoutChg chg="modSp mod">
          <pc:chgData name="Hayley Mills" userId="0889dede-832e-4a93-9252-bb98fc29655c" providerId="ADAL" clId="{25383BB1-8359-44C2-9A2F-88D7ACC58882}" dt="2026-02-26T08:37:20.822" v="117" actId="1035"/>
          <pc:sldLayoutMkLst>
            <pc:docMk/>
            <pc:sldMasterMk cId="1475117427" sldId="2147483648"/>
            <pc:sldLayoutMk cId="1400579846" sldId="2147483665"/>
          </pc:sldLayoutMkLst>
          <pc:spChg chg="mod">
            <ac:chgData name="Hayley Mills" userId="0889dede-832e-4a93-9252-bb98fc29655c" providerId="ADAL" clId="{25383BB1-8359-44C2-9A2F-88D7ACC58882}" dt="2026-02-26T08:37:20.822" v="117" actId="1035"/>
            <ac:spMkLst>
              <pc:docMk/>
              <pc:sldMasterMk cId="1475117427" sldId="2147483648"/>
              <pc:sldLayoutMk cId="1400579846" sldId="2147483665"/>
              <ac:spMk id="2" creationId="{FF0C2B40-5111-D594-DE9F-2A076EDF922E}"/>
            </ac:spMkLst>
          </pc:spChg>
        </pc:sldLayoutChg>
        <pc:sldLayoutChg chg="modSp mod">
          <pc:chgData name="Hayley Mills" userId="0889dede-832e-4a93-9252-bb98fc29655c" providerId="ADAL" clId="{25383BB1-8359-44C2-9A2F-88D7ACC58882}" dt="2026-02-26T08:37:24.518" v="118" actId="1035"/>
          <pc:sldLayoutMkLst>
            <pc:docMk/>
            <pc:sldMasterMk cId="1475117427" sldId="2147483648"/>
            <pc:sldLayoutMk cId="3403444711" sldId="2147483666"/>
          </pc:sldLayoutMkLst>
          <pc:spChg chg="mod">
            <ac:chgData name="Hayley Mills" userId="0889dede-832e-4a93-9252-bb98fc29655c" providerId="ADAL" clId="{25383BB1-8359-44C2-9A2F-88D7ACC58882}" dt="2026-02-26T08:37:24.518" v="118" actId="1035"/>
            <ac:spMkLst>
              <pc:docMk/>
              <pc:sldMasterMk cId="1475117427" sldId="2147483648"/>
              <pc:sldLayoutMk cId="3403444711" sldId="2147483666"/>
              <ac:spMk id="2" creationId="{306064D7-D2F8-B60F-A3A9-37AB9902CD3B}"/>
            </ac:spMkLst>
          </pc:spChg>
        </pc:sldLayoutChg>
        <pc:sldLayoutChg chg="modSp mod">
          <pc:chgData name="Hayley Mills" userId="0889dede-832e-4a93-9252-bb98fc29655c" providerId="ADAL" clId="{25383BB1-8359-44C2-9A2F-88D7ACC58882}" dt="2026-02-26T08:37:37.288" v="120" actId="1035"/>
          <pc:sldLayoutMkLst>
            <pc:docMk/>
            <pc:sldMasterMk cId="1475117427" sldId="2147483648"/>
            <pc:sldLayoutMk cId="304668636" sldId="2147483667"/>
          </pc:sldLayoutMkLst>
          <pc:spChg chg="mod">
            <ac:chgData name="Hayley Mills" userId="0889dede-832e-4a93-9252-bb98fc29655c" providerId="ADAL" clId="{25383BB1-8359-44C2-9A2F-88D7ACC58882}" dt="2026-02-26T08:37:37.288" v="120" actId="1035"/>
            <ac:spMkLst>
              <pc:docMk/>
              <pc:sldMasterMk cId="1475117427" sldId="2147483648"/>
              <pc:sldLayoutMk cId="304668636" sldId="2147483667"/>
              <ac:spMk id="2" creationId="{4CF90F0F-F0E9-D090-797C-329371644886}"/>
            </ac:spMkLst>
          </pc:spChg>
        </pc:sldLayoutChg>
        <pc:sldLayoutChg chg="addSp delSp modSp mod">
          <pc:chgData name="Hayley Mills" userId="0889dede-832e-4a93-9252-bb98fc29655c" providerId="ADAL" clId="{25383BB1-8359-44C2-9A2F-88D7ACC58882}" dt="2026-02-26T08:41:50.661" v="161" actId="14100"/>
          <pc:sldLayoutMkLst>
            <pc:docMk/>
            <pc:sldMasterMk cId="1475117427" sldId="2147483648"/>
            <pc:sldLayoutMk cId="1957722045" sldId="2147483669"/>
          </pc:sldLayoutMkLst>
          <pc:picChg chg="mod">
            <ac:chgData name="Hayley Mills" userId="0889dede-832e-4a93-9252-bb98fc29655c" providerId="ADAL" clId="{25383BB1-8359-44C2-9A2F-88D7ACC58882}" dt="2026-02-26T08:41:41.366" v="160" actId="14100"/>
            <ac:picMkLst>
              <pc:docMk/>
              <pc:sldMasterMk cId="1475117427" sldId="2147483648"/>
              <pc:sldLayoutMk cId="1957722045" sldId="2147483669"/>
              <ac:picMk id="4" creationId="{8075E286-0A64-5F36-4F46-DD26BCE9BA88}"/>
            </ac:picMkLst>
          </pc:picChg>
          <pc:picChg chg="add del mod">
            <ac:chgData name="Hayley Mills" userId="0889dede-832e-4a93-9252-bb98fc29655c" providerId="ADAL" clId="{25383BB1-8359-44C2-9A2F-88D7ACC58882}" dt="2026-02-26T08:40:59.830" v="149" actId="478"/>
            <ac:picMkLst>
              <pc:docMk/>
              <pc:sldMasterMk cId="1475117427" sldId="2147483648"/>
              <pc:sldLayoutMk cId="1957722045" sldId="2147483669"/>
              <ac:picMk id="8" creationId="{D850127B-C9B7-4097-93AA-555307EEB164}"/>
            </ac:picMkLst>
          </pc:picChg>
          <pc:picChg chg="mod ord">
            <ac:chgData name="Hayley Mills" userId="0889dede-832e-4a93-9252-bb98fc29655c" providerId="ADAL" clId="{25383BB1-8359-44C2-9A2F-88D7ACC58882}" dt="2026-02-26T08:41:02.439" v="153" actId="1035"/>
            <ac:picMkLst>
              <pc:docMk/>
              <pc:sldMasterMk cId="1475117427" sldId="2147483648"/>
              <pc:sldLayoutMk cId="1957722045" sldId="2147483669"/>
              <ac:picMk id="11" creationId="{D2E7860D-DEAE-4117-9252-1F0414DA23B1}"/>
            </ac:picMkLst>
          </pc:picChg>
          <pc:cxnChg chg="mod">
            <ac:chgData name="Hayley Mills" userId="0889dede-832e-4a93-9252-bb98fc29655c" providerId="ADAL" clId="{25383BB1-8359-44C2-9A2F-88D7ACC58882}" dt="2026-02-26T08:41:50.661" v="161" actId="14100"/>
            <ac:cxnSpMkLst>
              <pc:docMk/>
              <pc:sldMasterMk cId="1475117427" sldId="2147483648"/>
              <pc:sldLayoutMk cId="1957722045" sldId="2147483669"/>
              <ac:cxnSpMk id="36" creationId="{A09A198F-50A7-4A6A-88E9-42F224C187BD}"/>
            </ac:cxnSpMkLst>
          </pc:cxnChg>
        </pc:sldLayoutChg>
        <pc:sldLayoutChg chg="modSp mod">
          <pc:chgData name="Hayley Mills" userId="0889dede-832e-4a93-9252-bb98fc29655c" providerId="ADAL" clId="{25383BB1-8359-44C2-9A2F-88D7ACC58882}" dt="2026-02-26T08:38:43.501" v="127" actId="14100"/>
          <pc:sldLayoutMkLst>
            <pc:docMk/>
            <pc:sldMasterMk cId="1475117427" sldId="2147483648"/>
            <pc:sldLayoutMk cId="2714494981" sldId="2147483670"/>
          </pc:sldLayoutMkLst>
          <pc:spChg chg="mod">
            <ac:chgData name="Hayley Mills" userId="0889dede-832e-4a93-9252-bb98fc29655c" providerId="ADAL" clId="{25383BB1-8359-44C2-9A2F-88D7ACC58882}" dt="2026-02-26T08:38:08.199" v="123" actId="14100"/>
            <ac:spMkLst>
              <pc:docMk/>
              <pc:sldMasterMk cId="1475117427" sldId="2147483648"/>
              <pc:sldLayoutMk cId="2714494981" sldId="2147483670"/>
              <ac:spMk id="2" creationId="{291D35D9-078B-40B0-A4E3-5E816C0B6190}"/>
            </ac:spMkLst>
          </pc:spChg>
          <pc:picChg chg="mod">
            <ac:chgData name="Hayley Mills" userId="0889dede-832e-4a93-9252-bb98fc29655c" providerId="ADAL" clId="{25383BB1-8359-44C2-9A2F-88D7ACC58882}" dt="2026-02-26T08:38:43.501" v="127" actId="14100"/>
            <ac:picMkLst>
              <pc:docMk/>
              <pc:sldMasterMk cId="1475117427" sldId="2147483648"/>
              <pc:sldLayoutMk cId="2714494981" sldId="2147483670"/>
              <ac:picMk id="4" creationId="{23EDC9E7-7FE3-5912-C9A6-A3FEA20057F3}"/>
            </ac:picMkLst>
          </pc:picChg>
          <pc:picChg chg="mod">
            <ac:chgData name="Hayley Mills" userId="0889dede-832e-4a93-9252-bb98fc29655c" providerId="ADAL" clId="{25383BB1-8359-44C2-9A2F-88D7ACC58882}" dt="2026-02-26T08:38:27.102" v="125" actId="1076"/>
            <ac:picMkLst>
              <pc:docMk/>
              <pc:sldMasterMk cId="1475117427" sldId="2147483648"/>
              <pc:sldLayoutMk cId="2714494981" sldId="2147483670"/>
              <ac:picMk id="20" creationId="{778BCF27-4DAE-4404-9EA3-155EA5A2813B}"/>
            </ac:picMkLst>
          </pc:picChg>
          <pc:cxnChg chg="mod">
            <ac:chgData name="Hayley Mills" userId="0889dede-832e-4a93-9252-bb98fc29655c" providerId="ADAL" clId="{25383BB1-8359-44C2-9A2F-88D7ACC58882}" dt="2026-02-26T08:38:13.606" v="124" actId="14100"/>
            <ac:cxnSpMkLst>
              <pc:docMk/>
              <pc:sldMasterMk cId="1475117427" sldId="2147483648"/>
              <pc:sldLayoutMk cId="2714494981" sldId="2147483670"/>
              <ac:cxnSpMk id="3" creationId="{ECF445F9-CED3-49BD-9FC5-A5DA7757E2C1}"/>
            </ac:cxnSpMkLst>
          </pc:cxnChg>
        </pc:sldLayoutChg>
        <pc:sldLayoutChg chg="addSp delSp modSp new mod">
          <pc:chgData name="Hayley Mills" userId="0889dede-832e-4a93-9252-bb98fc29655c" providerId="ADAL" clId="{25383BB1-8359-44C2-9A2F-88D7ACC58882}" dt="2026-02-26T08:36:56.030" v="113" actId="14100"/>
          <pc:sldLayoutMkLst>
            <pc:docMk/>
            <pc:sldMasterMk cId="1475117427" sldId="2147483648"/>
            <pc:sldLayoutMk cId="1716965471" sldId="2147483671"/>
          </pc:sldLayoutMkLst>
          <pc:spChg chg="del">
            <ac:chgData name="Hayley Mills" userId="0889dede-832e-4a93-9252-bb98fc29655c" providerId="ADAL" clId="{25383BB1-8359-44C2-9A2F-88D7ACC58882}" dt="2026-02-24T13:02:23.125" v="55" actId="478"/>
            <ac:spMkLst>
              <pc:docMk/>
              <pc:sldMasterMk cId="1475117427" sldId="2147483648"/>
              <pc:sldLayoutMk cId="1716965471" sldId="2147483671"/>
              <ac:spMk id="2" creationId="{18B16533-3FB4-49CA-8F54-2F3D8D968B6B}"/>
            </ac:spMkLst>
          </pc:spChg>
          <pc:spChg chg="del">
            <ac:chgData name="Hayley Mills" userId="0889dede-832e-4a93-9252-bb98fc29655c" providerId="ADAL" clId="{25383BB1-8359-44C2-9A2F-88D7ACC58882}" dt="2026-02-24T13:02:24.275" v="56" actId="478"/>
            <ac:spMkLst>
              <pc:docMk/>
              <pc:sldMasterMk cId="1475117427" sldId="2147483648"/>
              <pc:sldLayoutMk cId="1716965471" sldId="2147483671"/>
              <ac:spMk id="3" creationId="{F24E8242-BC6B-44AF-98A9-67D8D10A3043}"/>
            </ac:spMkLst>
          </pc:spChg>
          <pc:spChg chg="del">
            <ac:chgData name="Hayley Mills" userId="0889dede-832e-4a93-9252-bb98fc29655c" providerId="ADAL" clId="{25383BB1-8359-44C2-9A2F-88D7ACC58882}" dt="2026-02-24T13:02:24.836" v="57" actId="478"/>
            <ac:spMkLst>
              <pc:docMk/>
              <pc:sldMasterMk cId="1475117427" sldId="2147483648"/>
              <pc:sldLayoutMk cId="1716965471" sldId="2147483671"/>
              <ac:spMk id="4" creationId="{E5407E32-077A-45FC-8755-74436316D598}"/>
            </ac:spMkLst>
          </pc:spChg>
          <pc:spChg chg="del">
            <ac:chgData name="Hayley Mills" userId="0889dede-832e-4a93-9252-bb98fc29655c" providerId="ADAL" clId="{25383BB1-8359-44C2-9A2F-88D7ACC58882}" dt="2026-02-24T13:02:25.828" v="58" actId="478"/>
            <ac:spMkLst>
              <pc:docMk/>
              <pc:sldMasterMk cId="1475117427" sldId="2147483648"/>
              <pc:sldLayoutMk cId="1716965471" sldId="2147483671"/>
              <ac:spMk id="5" creationId="{5767A2D1-6E7F-4E55-90ED-45E785E0E47E}"/>
            </ac:spMkLst>
          </pc:spChg>
          <pc:spChg chg="add mod ord">
            <ac:chgData name="Hayley Mills" userId="0889dede-832e-4a93-9252-bb98fc29655c" providerId="ADAL" clId="{25383BB1-8359-44C2-9A2F-88D7ACC58882}" dt="2026-02-24T13:02:42.205" v="61" actId="167"/>
            <ac:spMkLst>
              <pc:docMk/>
              <pc:sldMasterMk cId="1475117427" sldId="2147483648"/>
              <pc:sldLayoutMk cId="1716965471" sldId="2147483671"/>
              <ac:spMk id="7" creationId="{3BDC9A3E-4D3B-400C-9541-BD60C09EC524}"/>
            </ac:spMkLst>
          </pc:spChg>
          <pc:spChg chg="add mod">
            <ac:chgData name="Hayley Mills" userId="0889dede-832e-4a93-9252-bb98fc29655c" providerId="ADAL" clId="{25383BB1-8359-44C2-9A2F-88D7ACC58882}" dt="2026-02-24T13:03:28.221" v="65" actId="14100"/>
            <ac:spMkLst>
              <pc:docMk/>
              <pc:sldMasterMk cId="1475117427" sldId="2147483648"/>
              <pc:sldLayoutMk cId="1716965471" sldId="2147483671"/>
              <ac:spMk id="9" creationId="{D9EF708E-E555-4C3E-9F37-D595F3905FA0}"/>
            </ac:spMkLst>
          </pc:spChg>
          <pc:picChg chg="add mod">
            <ac:chgData name="Hayley Mills" userId="0889dede-832e-4a93-9252-bb98fc29655c" providerId="ADAL" clId="{25383BB1-8359-44C2-9A2F-88D7ACC58882}" dt="2026-02-24T13:02:26.775" v="59"/>
            <ac:picMkLst>
              <pc:docMk/>
              <pc:sldMasterMk cId="1475117427" sldId="2147483648"/>
              <pc:sldLayoutMk cId="1716965471" sldId="2147483671"/>
              <ac:picMk id="6" creationId="{EB2EDDCA-0AC4-47C7-A97F-076452164274}"/>
            </ac:picMkLst>
          </pc:picChg>
          <pc:cxnChg chg="add mod ord">
            <ac:chgData name="Hayley Mills" userId="0889dede-832e-4a93-9252-bb98fc29655c" providerId="ADAL" clId="{25383BB1-8359-44C2-9A2F-88D7ACC58882}" dt="2026-02-26T08:36:56.030" v="113" actId="14100"/>
            <ac:cxnSpMkLst>
              <pc:docMk/>
              <pc:sldMasterMk cId="1475117427" sldId="2147483648"/>
              <pc:sldLayoutMk cId="1716965471" sldId="2147483671"/>
              <ac:cxnSpMk id="8" creationId="{0D410F35-C103-424A-8625-85B6060338E5}"/>
            </ac:cxnSpMkLst>
          </pc:cxnChg>
        </pc:sldLayoutChg>
        <pc:sldLayoutChg chg="new del mod">
          <pc:chgData name="Hayley Mills" userId="0889dede-832e-4a93-9252-bb98fc29655c" providerId="ADAL" clId="{25383BB1-8359-44C2-9A2F-88D7ACC58882}" dt="2026-02-24T09:24:08.511" v="1" actId="11236"/>
          <pc:sldLayoutMkLst>
            <pc:docMk/>
            <pc:sldMasterMk cId="1475117427" sldId="2147483648"/>
            <pc:sldLayoutMk cId="3964566246" sldId="2147483671"/>
          </pc:sldLayoutMkLst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929910350448247E-2"/>
          <c:y val="4.8019762235602906E-2"/>
          <c:w val="0.96414017929910345"/>
          <c:h val="0.773202614379085"/>
        </c:manualLayout>
      </c:layout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3013906269051335"/>
          <c:y val="0.87185651793525809"/>
          <c:w val="0.53320190721881033"/>
          <c:h val="7.585590036539549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DA4846C-915D-4290-981F-E8BFDC76666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7F36CB3-39C0-4274-8177-3B2CA5ED5E5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5FCC44-D539-487C-80F4-A5FF89B15794}" type="datetimeFigureOut">
              <a:rPr lang="en-GB" smtClean="0"/>
              <a:t>26/02/2026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C4B527-954A-426B-BD60-D35763E336F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D1EF1F9-854F-4C62-A418-DABDB256FED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0AF84-EA9D-499A-84BF-F1BF841C457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42338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C Title (photo backgroun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84A1451-D9CC-41BA-A9A4-2E2E3B96A1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" y="0"/>
            <a:ext cx="12190615" cy="6858000"/>
          </a:xfrm>
          <a:prstGeom prst="rect">
            <a:avLst/>
          </a:prstGeom>
        </p:spPr>
      </p:pic>
      <p:sp>
        <p:nvSpPr>
          <p:cNvPr id="7" name="object 4">
            <a:extLst>
              <a:ext uri="{FF2B5EF4-FFF2-40B4-BE49-F238E27FC236}">
                <a16:creationId xmlns:a16="http://schemas.microsoft.com/office/drawing/2014/main" id="{E40E2233-016A-4920-9B1C-493AF7962CB7}"/>
              </a:ext>
            </a:extLst>
          </p:cNvPr>
          <p:cNvSpPr/>
          <p:nvPr/>
        </p:nvSpPr>
        <p:spPr>
          <a:xfrm>
            <a:off x="0" y="1113857"/>
            <a:ext cx="8331200" cy="4515419"/>
          </a:xfrm>
          <a:custGeom>
            <a:avLst/>
            <a:gdLst/>
            <a:ahLst/>
            <a:cxnLst/>
            <a:rect l="l" t="t" r="r" b="b"/>
            <a:pathLst>
              <a:path w="9424035" h="9424035">
                <a:moveTo>
                  <a:pt x="9423796" y="0"/>
                </a:moveTo>
                <a:lnTo>
                  <a:pt x="0" y="0"/>
                </a:lnTo>
                <a:lnTo>
                  <a:pt x="0" y="9423796"/>
                </a:lnTo>
                <a:lnTo>
                  <a:pt x="9423796" y="9423796"/>
                </a:lnTo>
                <a:lnTo>
                  <a:pt x="9423796" y="0"/>
                </a:lnTo>
                <a:close/>
              </a:path>
            </a:pathLst>
          </a:custGeom>
          <a:solidFill>
            <a:srgbClr val="002147">
              <a:alpha val="95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4">
            <a:extLst>
              <a:ext uri="{FF2B5EF4-FFF2-40B4-BE49-F238E27FC236}">
                <a16:creationId xmlns:a16="http://schemas.microsoft.com/office/drawing/2014/main" id="{9B5BCAD4-505E-42FE-84FC-008DFC247638}"/>
              </a:ext>
            </a:extLst>
          </p:cNvPr>
          <p:cNvSpPr/>
          <p:nvPr/>
        </p:nvSpPr>
        <p:spPr>
          <a:xfrm>
            <a:off x="820195" y="421608"/>
            <a:ext cx="4521756" cy="692249"/>
          </a:xfrm>
          <a:custGeom>
            <a:avLst/>
            <a:gdLst/>
            <a:ahLst/>
            <a:cxnLst/>
            <a:rect l="l" t="t" r="r" b="b"/>
            <a:pathLst>
              <a:path w="9424035" h="9424035">
                <a:moveTo>
                  <a:pt x="9423796" y="0"/>
                </a:moveTo>
                <a:lnTo>
                  <a:pt x="0" y="0"/>
                </a:lnTo>
                <a:lnTo>
                  <a:pt x="0" y="9423796"/>
                </a:lnTo>
                <a:lnTo>
                  <a:pt x="9423796" y="9423796"/>
                </a:lnTo>
                <a:lnTo>
                  <a:pt x="9423796" y="0"/>
                </a:lnTo>
                <a:close/>
              </a:path>
            </a:pathLst>
          </a:custGeom>
          <a:solidFill>
            <a:srgbClr val="002147">
              <a:alpha val="89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">
            <a:extLst>
              <a:ext uri="{FF2B5EF4-FFF2-40B4-BE49-F238E27FC236}">
                <a16:creationId xmlns:a16="http://schemas.microsoft.com/office/drawing/2014/main" id="{AE71C8D8-FB0F-4AAB-A60B-BDCBECC4B302}"/>
              </a:ext>
            </a:extLst>
          </p:cNvPr>
          <p:cNvSpPr/>
          <p:nvPr/>
        </p:nvSpPr>
        <p:spPr>
          <a:xfrm>
            <a:off x="839861" y="186813"/>
            <a:ext cx="4538384" cy="1283681"/>
          </a:xfrm>
          <a:custGeom>
            <a:avLst/>
            <a:gdLst/>
            <a:ahLst/>
            <a:cxnLst/>
            <a:rect l="l" t="t" r="r" b="b"/>
            <a:pathLst>
              <a:path w="9424035" h="9424035">
                <a:moveTo>
                  <a:pt x="9423796" y="0"/>
                </a:moveTo>
                <a:lnTo>
                  <a:pt x="0" y="0"/>
                </a:lnTo>
                <a:lnTo>
                  <a:pt x="0" y="9423796"/>
                </a:lnTo>
                <a:lnTo>
                  <a:pt x="9423796" y="9423796"/>
                </a:lnTo>
                <a:lnTo>
                  <a:pt x="9423796" y="0"/>
                </a:lnTo>
                <a:close/>
              </a:path>
            </a:pathLst>
          </a:custGeom>
          <a:solidFill>
            <a:srgbClr val="00214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Picture 2" descr="A purple and black background&#10;&#10;AI-generated content may be incorrect.">
            <a:extLst>
              <a:ext uri="{FF2B5EF4-FFF2-40B4-BE49-F238E27FC236}">
                <a16:creationId xmlns:a16="http://schemas.microsoft.com/office/drawing/2014/main" id="{F4985519-E418-CE85-1278-7EF43B68BA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962786"/>
            <a:ext cx="8370791" cy="1554480"/>
          </a:xfrm>
          <a:prstGeom prst="rect">
            <a:avLst/>
          </a:prstGeom>
        </p:spPr>
      </p:pic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A5CB4155-617C-44EE-9F3F-70A76106ACEE}"/>
              </a:ext>
            </a:extLst>
          </p:cNvPr>
          <p:cNvCxnSpPr>
            <a:cxnSpLocks/>
          </p:cNvCxnSpPr>
          <p:nvPr/>
        </p:nvCxnSpPr>
        <p:spPr>
          <a:xfrm>
            <a:off x="37432" y="1113857"/>
            <a:ext cx="0" cy="4515419"/>
          </a:xfrm>
          <a:prstGeom prst="line">
            <a:avLst/>
          </a:prstGeom>
          <a:ln w="76200">
            <a:solidFill>
              <a:srgbClr val="8216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21674A28-E251-4748-B868-BAC7B4ACC44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409" y="270098"/>
            <a:ext cx="4224337" cy="1056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416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C Content + chart">
    <p:spTree>
      <p:nvGrpSpPr>
        <p:cNvPr id="1" name="">
          <a:extLst>
            <a:ext uri="{FF2B5EF4-FFF2-40B4-BE49-F238E27FC236}">
              <a16:creationId xmlns:a16="http://schemas.microsoft.com/office/drawing/2014/main" id="{C694A2DD-C076-EDEE-DAC4-CB4E5017A0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DF1C6A6F-D50A-3B69-C23B-BE7A31FC1A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4154" y="2445775"/>
            <a:ext cx="10134600" cy="2471638"/>
          </a:xfrm>
        </p:spPr>
        <p:txBody>
          <a:bodyPr/>
          <a:lstStyle/>
          <a:p>
            <a:r>
              <a:rPr lang="en-GB">
                <a:solidFill>
                  <a:srgbClr val="002147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Section title goes here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2CA40B5-0280-0F5B-251E-2E8DC4E1108E}"/>
              </a:ext>
            </a:extLst>
          </p:cNvPr>
          <p:cNvSpPr/>
          <p:nvPr/>
        </p:nvSpPr>
        <p:spPr>
          <a:xfrm>
            <a:off x="0" y="1011389"/>
            <a:ext cx="12192000" cy="58466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A1AFE00-63FB-CAA2-0A0A-3402C3F7818B}"/>
              </a:ext>
            </a:extLst>
          </p:cNvPr>
          <p:cNvCxnSpPr>
            <a:cxnSpLocks/>
          </p:cNvCxnSpPr>
          <p:nvPr/>
        </p:nvCxnSpPr>
        <p:spPr>
          <a:xfrm>
            <a:off x="0" y="960628"/>
            <a:ext cx="12187577" cy="0"/>
          </a:xfrm>
          <a:prstGeom prst="line">
            <a:avLst/>
          </a:prstGeom>
          <a:ln w="76200">
            <a:solidFill>
              <a:srgbClr val="8216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2E66E718-E3BD-EBFB-8A77-C9268129B0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32" y="137933"/>
            <a:ext cx="2652478" cy="620593"/>
          </a:xfrm>
          <a:prstGeom prst="rect">
            <a:avLst/>
          </a:prstGeom>
        </p:spPr>
      </p:pic>
      <p:graphicFrame>
        <p:nvGraphicFramePr>
          <p:cNvPr id="5" name="Chart Placeholder 7">
            <a:extLst>
              <a:ext uri="{FF2B5EF4-FFF2-40B4-BE49-F238E27FC236}">
                <a16:creationId xmlns:a16="http://schemas.microsoft.com/office/drawing/2014/main" id="{04D1218C-EB5F-8D0F-9989-26C598DBA0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56206265"/>
              </p:ext>
            </p:extLst>
          </p:nvPr>
        </p:nvGraphicFramePr>
        <p:xfrm>
          <a:off x="7975728" y="2154620"/>
          <a:ext cx="3312432" cy="39545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27532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C Contact (dark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94D53E8F-FABC-4D3A-AFC7-531D42A7303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9" r="4277" b="23838"/>
          <a:stretch/>
        </p:blipFill>
        <p:spPr>
          <a:xfrm>
            <a:off x="-1" y="0"/>
            <a:ext cx="12187577" cy="5256863"/>
          </a:xfrm>
          <a:prstGeom prst="rect">
            <a:avLst/>
          </a:prstGeom>
        </p:spPr>
      </p:pic>
      <p:sp>
        <p:nvSpPr>
          <p:cNvPr id="2" name="object 4">
            <a:extLst>
              <a:ext uri="{FF2B5EF4-FFF2-40B4-BE49-F238E27FC236}">
                <a16:creationId xmlns:a16="http://schemas.microsoft.com/office/drawing/2014/main" id="{33004094-44A7-4E70-9D8D-1722B692B37D}"/>
              </a:ext>
            </a:extLst>
          </p:cNvPr>
          <p:cNvSpPr/>
          <p:nvPr/>
        </p:nvSpPr>
        <p:spPr>
          <a:xfrm>
            <a:off x="0" y="-2360"/>
            <a:ext cx="12192000" cy="5258486"/>
          </a:xfrm>
          <a:custGeom>
            <a:avLst/>
            <a:gdLst/>
            <a:ahLst/>
            <a:cxnLst/>
            <a:rect l="l" t="t" r="r" b="b"/>
            <a:pathLst>
              <a:path w="9424035" h="9424035">
                <a:moveTo>
                  <a:pt x="9423796" y="0"/>
                </a:moveTo>
                <a:lnTo>
                  <a:pt x="0" y="0"/>
                </a:lnTo>
                <a:lnTo>
                  <a:pt x="0" y="9423796"/>
                </a:lnTo>
                <a:lnTo>
                  <a:pt x="9423796" y="9423796"/>
                </a:lnTo>
                <a:lnTo>
                  <a:pt x="9423796" y="0"/>
                </a:lnTo>
                <a:close/>
              </a:path>
            </a:pathLst>
          </a:custGeom>
          <a:solidFill>
            <a:srgbClr val="002147">
              <a:alpha val="89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A09A198F-50A7-4A6A-88E9-42F224C187BD}"/>
              </a:ext>
            </a:extLst>
          </p:cNvPr>
          <p:cNvCxnSpPr>
            <a:cxnSpLocks/>
          </p:cNvCxnSpPr>
          <p:nvPr/>
        </p:nvCxnSpPr>
        <p:spPr>
          <a:xfrm>
            <a:off x="-1" y="5256863"/>
            <a:ext cx="12192001" cy="0"/>
          </a:xfrm>
          <a:prstGeom prst="line">
            <a:avLst/>
          </a:prstGeom>
          <a:ln w="76200">
            <a:solidFill>
              <a:srgbClr val="8216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A purple and black background&#10;&#10;AI-generated content may be incorrect.">
            <a:extLst>
              <a:ext uri="{FF2B5EF4-FFF2-40B4-BE49-F238E27FC236}">
                <a16:creationId xmlns:a16="http://schemas.microsoft.com/office/drawing/2014/main" id="{8075E286-0A64-5F36-4F46-DD26BCE9BA8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309" y="5427948"/>
            <a:ext cx="7515858" cy="139571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2E7860D-DEAE-4117-9252-1F0414DA23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91" y="5564661"/>
            <a:ext cx="4307762" cy="1007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7220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C Contact (ligh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91EFF7C5-E7B4-4AC2-8281-B68BE55E94C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7" r="4277" b="26734"/>
          <a:stretch/>
        </p:blipFill>
        <p:spPr>
          <a:xfrm>
            <a:off x="-1" y="0"/>
            <a:ext cx="12187577" cy="5179919"/>
          </a:xfrm>
          <a:prstGeom prst="rect">
            <a:avLst/>
          </a:prstGeom>
        </p:spPr>
      </p:pic>
      <p:sp>
        <p:nvSpPr>
          <p:cNvPr id="2" name="object 4">
            <a:extLst>
              <a:ext uri="{FF2B5EF4-FFF2-40B4-BE49-F238E27FC236}">
                <a16:creationId xmlns:a16="http://schemas.microsoft.com/office/drawing/2014/main" id="{291D35D9-078B-40B0-A4E3-5E816C0B6190}"/>
              </a:ext>
            </a:extLst>
          </p:cNvPr>
          <p:cNvSpPr/>
          <p:nvPr/>
        </p:nvSpPr>
        <p:spPr>
          <a:xfrm>
            <a:off x="-4424" y="5209310"/>
            <a:ext cx="12221132" cy="1648690"/>
          </a:xfrm>
          <a:custGeom>
            <a:avLst/>
            <a:gdLst/>
            <a:ahLst/>
            <a:cxnLst/>
            <a:rect l="l" t="t" r="r" b="b"/>
            <a:pathLst>
              <a:path w="9424035" h="9424035">
                <a:moveTo>
                  <a:pt x="9423796" y="0"/>
                </a:moveTo>
                <a:lnTo>
                  <a:pt x="0" y="0"/>
                </a:lnTo>
                <a:lnTo>
                  <a:pt x="0" y="9423796"/>
                </a:lnTo>
                <a:lnTo>
                  <a:pt x="9423796" y="9423796"/>
                </a:lnTo>
                <a:lnTo>
                  <a:pt x="9423796" y="0"/>
                </a:lnTo>
                <a:close/>
              </a:path>
            </a:pathLst>
          </a:custGeom>
          <a:solidFill>
            <a:srgbClr val="002147"/>
          </a:solidFill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CF445F9-CED3-49BD-9FC5-A5DA7757E2C1}"/>
              </a:ext>
            </a:extLst>
          </p:cNvPr>
          <p:cNvCxnSpPr>
            <a:cxnSpLocks/>
          </p:cNvCxnSpPr>
          <p:nvPr/>
        </p:nvCxnSpPr>
        <p:spPr>
          <a:xfrm flipV="1">
            <a:off x="-4424" y="5209310"/>
            <a:ext cx="12221132" cy="5003"/>
          </a:xfrm>
          <a:prstGeom prst="line">
            <a:avLst/>
          </a:prstGeom>
          <a:ln w="76200">
            <a:solidFill>
              <a:srgbClr val="8216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778BCF27-4DAE-4404-9EA3-155EA5A281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91" y="5481880"/>
            <a:ext cx="4224337" cy="1056931"/>
          </a:xfrm>
          <a:prstGeom prst="rect">
            <a:avLst/>
          </a:prstGeom>
        </p:spPr>
      </p:pic>
      <p:pic>
        <p:nvPicPr>
          <p:cNvPr id="4" name="Picture 3" descr="A purple and black background&#10;&#10;AI-generated content may be incorrect.">
            <a:extLst>
              <a:ext uri="{FF2B5EF4-FFF2-40B4-BE49-F238E27FC236}">
                <a16:creationId xmlns:a16="http://schemas.microsoft.com/office/drawing/2014/main" id="{23EDC9E7-7FE3-5912-C9A6-A3FEA20057F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0473" y="5481880"/>
            <a:ext cx="7626235" cy="127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494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C Title (navy bottom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94D53E8F-FABC-4D3A-AFC7-531D42A7303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2" t="429" r="3025" b="8252"/>
          <a:stretch/>
        </p:blipFill>
        <p:spPr>
          <a:xfrm>
            <a:off x="4423" y="970601"/>
            <a:ext cx="12187577" cy="6540878"/>
          </a:xfrm>
          <a:prstGeom prst="rect">
            <a:avLst/>
          </a:prstGeom>
        </p:spPr>
      </p:pic>
      <p:sp>
        <p:nvSpPr>
          <p:cNvPr id="2" name="object 4">
            <a:extLst>
              <a:ext uri="{FF2B5EF4-FFF2-40B4-BE49-F238E27FC236}">
                <a16:creationId xmlns:a16="http://schemas.microsoft.com/office/drawing/2014/main" id="{33004094-44A7-4E70-9D8D-1722B692B37D}"/>
              </a:ext>
            </a:extLst>
          </p:cNvPr>
          <p:cNvSpPr/>
          <p:nvPr/>
        </p:nvSpPr>
        <p:spPr>
          <a:xfrm>
            <a:off x="0" y="970601"/>
            <a:ext cx="12192000" cy="6540878"/>
          </a:xfrm>
          <a:custGeom>
            <a:avLst/>
            <a:gdLst/>
            <a:ahLst/>
            <a:cxnLst/>
            <a:rect l="l" t="t" r="r" b="b"/>
            <a:pathLst>
              <a:path w="9424035" h="9424035">
                <a:moveTo>
                  <a:pt x="9423796" y="0"/>
                </a:moveTo>
                <a:lnTo>
                  <a:pt x="0" y="0"/>
                </a:lnTo>
                <a:lnTo>
                  <a:pt x="0" y="9423796"/>
                </a:lnTo>
                <a:lnTo>
                  <a:pt x="9423796" y="9423796"/>
                </a:lnTo>
                <a:lnTo>
                  <a:pt x="9423796" y="0"/>
                </a:lnTo>
                <a:close/>
              </a:path>
            </a:pathLst>
          </a:custGeom>
          <a:solidFill>
            <a:srgbClr val="002147">
              <a:alpha val="89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0091C41-626C-43BB-B5C0-AE04FFDCC5B6}"/>
              </a:ext>
            </a:extLst>
          </p:cNvPr>
          <p:cNvCxnSpPr>
            <a:cxnSpLocks/>
          </p:cNvCxnSpPr>
          <p:nvPr userDrawn="1"/>
        </p:nvCxnSpPr>
        <p:spPr>
          <a:xfrm>
            <a:off x="0" y="939846"/>
            <a:ext cx="12192000" cy="0"/>
          </a:xfrm>
          <a:prstGeom prst="line">
            <a:avLst/>
          </a:prstGeom>
          <a:ln w="76200">
            <a:solidFill>
              <a:srgbClr val="8216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EF3C068A-697F-483F-B70F-49D5D82E8D3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32" y="137933"/>
            <a:ext cx="2652478" cy="620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2714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C Title (small log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4">
            <a:extLst>
              <a:ext uri="{FF2B5EF4-FFF2-40B4-BE49-F238E27FC236}">
                <a16:creationId xmlns:a16="http://schemas.microsoft.com/office/drawing/2014/main" id="{291D35D9-078B-40B0-A4E3-5E816C0B6190}"/>
              </a:ext>
            </a:extLst>
          </p:cNvPr>
          <p:cNvSpPr/>
          <p:nvPr/>
        </p:nvSpPr>
        <p:spPr>
          <a:xfrm>
            <a:off x="0" y="0"/>
            <a:ext cx="12192000" cy="962891"/>
          </a:xfrm>
          <a:custGeom>
            <a:avLst/>
            <a:gdLst/>
            <a:ahLst/>
            <a:cxnLst/>
            <a:rect l="l" t="t" r="r" b="b"/>
            <a:pathLst>
              <a:path w="9424035" h="9424035">
                <a:moveTo>
                  <a:pt x="9423796" y="0"/>
                </a:moveTo>
                <a:lnTo>
                  <a:pt x="0" y="0"/>
                </a:lnTo>
                <a:lnTo>
                  <a:pt x="0" y="9423796"/>
                </a:lnTo>
                <a:lnTo>
                  <a:pt x="9423796" y="9423796"/>
                </a:lnTo>
                <a:lnTo>
                  <a:pt x="9423796" y="0"/>
                </a:lnTo>
                <a:close/>
              </a:path>
            </a:pathLst>
          </a:custGeom>
          <a:solidFill>
            <a:srgbClr val="002147"/>
          </a:solidFill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CF445F9-CED3-49BD-9FC5-A5DA7757E2C1}"/>
              </a:ext>
            </a:extLst>
          </p:cNvPr>
          <p:cNvCxnSpPr>
            <a:cxnSpLocks/>
          </p:cNvCxnSpPr>
          <p:nvPr/>
        </p:nvCxnSpPr>
        <p:spPr>
          <a:xfrm>
            <a:off x="0" y="992955"/>
            <a:ext cx="12192000" cy="0"/>
          </a:xfrm>
          <a:prstGeom prst="line">
            <a:avLst/>
          </a:prstGeom>
          <a:ln w="76200">
            <a:solidFill>
              <a:srgbClr val="8216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778BCF27-4DAE-4404-9EA3-155EA5A281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33" y="137933"/>
            <a:ext cx="2652478" cy="66365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0433E08-2C38-4F68-ACF1-7AE2E4F32C59}"/>
              </a:ext>
            </a:extLst>
          </p:cNvPr>
          <p:cNvSpPr/>
          <p:nvPr userDrawn="1"/>
        </p:nvSpPr>
        <p:spPr>
          <a:xfrm>
            <a:off x="0" y="1023019"/>
            <a:ext cx="12192000" cy="58349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39C6312-C196-42EF-8645-4A30AACEB45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2" t="429" r="3025" b="8252"/>
          <a:stretch/>
        </p:blipFill>
        <p:spPr>
          <a:xfrm>
            <a:off x="4423" y="1023019"/>
            <a:ext cx="12187577" cy="5834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933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4">
            <a:extLst>
              <a:ext uri="{FF2B5EF4-FFF2-40B4-BE49-F238E27FC236}">
                <a16:creationId xmlns:a16="http://schemas.microsoft.com/office/drawing/2014/main" id="{3BDC9A3E-4D3B-400C-9541-BD60C09EC524}"/>
              </a:ext>
            </a:extLst>
          </p:cNvPr>
          <p:cNvSpPr/>
          <p:nvPr userDrawn="1"/>
        </p:nvSpPr>
        <p:spPr>
          <a:xfrm>
            <a:off x="0" y="0"/>
            <a:ext cx="12192000" cy="962891"/>
          </a:xfrm>
          <a:custGeom>
            <a:avLst/>
            <a:gdLst/>
            <a:ahLst/>
            <a:cxnLst/>
            <a:rect l="l" t="t" r="r" b="b"/>
            <a:pathLst>
              <a:path w="9424035" h="9424035">
                <a:moveTo>
                  <a:pt x="9423796" y="0"/>
                </a:moveTo>
                <a:lnTo>
                  <a:pt x="0" y="0"/>
                </a:lnTo>
                <a:lnTo>
                  <a:pt x="0" y="9423796"/>
                </a:lnTo>
                <a:lnTo>
                  <a:pt x="9423796" y="9423796"/>
                </a:lnTo>
                <a:lnTo>
                  <a:pt x="9423796" y="0"/>
                </a:lnTo>
                <a:close/>
              </a:path>
            </a:pathLst>
          </a:custGeom>
          <a:solidFill>
            <a:srgbClr val="002147"/>
          </a:solidFill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D410F35-C103-424A-8625-85B6060338E5}"/>
              </a:ext>
            </a:extLst>
          </p:cNvPr>
          <p:cNvCxnSpPr>
            <a:cxnSpLocks/>
          </p:cNvCxnSpPr>
          <p:nvPr userDrawn="1"/>
        </p:nvCxnSpPr>
        <p:spPr>
          <a:xfrm>
            <a:off x="0" y="992955"/>
            <a:ext cx="12192000" cy="0"/>
          </a:xfrm>
          <a:prstGeom prst="line">
            <a:avLst/>
          </a:prstGeom>
          <a:ln w="76200">
            <a:solidFill>
              <a:srgbClr val="8216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EB2EDDCA-0AC4-47C7-A97F-0764521642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33" y="137933"/>
            <a:ext cx="2652478" cy="66365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D9EF708E-E555-4C3E-9F37-D595F3905FA0}"/>
              </a:ext>
            </a:extLst>
          </p:cNvPr>
          <p:cNvSpPr/>
          <p:nvPr userDrawn="1"/>
        </p:nvSpPr>
        <p:spPr>
          <a:xfrm>
            <a:off x="0" y="1023019"/>
            <a:ext cx="12192000" cy="581112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69654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C 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C1088F2-F2F1-4556-AF9C-140507F8A84D}"/>
              </a:ext>
            </a:extLst>
          </p:cNvPr>
          <p:cNvSpPr/>
          <p:nvPr userDrawn="1"/>
        </p:nvSpPr>
        <p:spPr>
          <a:xfrm>
            <a:off x="0" y="987535"/>
            <a:ext cx="12192000" cy="58466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B014DAE-AAE6-486D-8E42-2F977469D1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32" y="137933"/>
            <a:ext cx="2652478" cy="620593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D29A4A8-4B5E-486B-92B9-C150BBB90D95}"/>
              </a:ext>
            </a:extLst>
          </p:cNvPr>
          <p:cNvCxnSpPr>
            <a:cxnSpLocks/>
          </p:cNvCxnSpPr>
          <p:nvPr/>
        </p:nvCxnSpPr>
        <p:spPr>
          <a:xfrm>
            <a:off x="0" y="939846"/>
            <a:ext cx="12192000" cy="0"/>
          </a:xfrm>
          <a:prstGeom prst="line">
            <a:avLst/>
          </a:prstGeom>
          <a:ln w="76200">
            <a:solidFill>
              <a:srgbClr val="8216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90071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C Content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4CDCCEB-F257-4492-B7B9-3B64C097C998}"/>
              </a:ext>
            </a:extLst>
          </p:cNvPr>
          <p:cNvSpPr/>
          <p:nvPr userDrawn="1"/>
        </p:nvSpPr>
        <p:spPr>
          <a:xfrm>
            <a:off x="102" y="1011389"/>
            <a:ext cx="12192000" cy="58466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2B94C00-0FDE-4A66-8D4C-CBA11BC1EF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4154" y="2445775"/>
            <a:ext cx="10134600" cy="2471638"/>
          </a:xfrm>
        </p:spPr>
        <p:txBody>
          <a:bodyPr/>
          <a:lstStyle/>
          <a:p>
            <a:r>
              <a:rPr lang="en-GB">
                <a:solidFill>
                  <a:srgbClr val="002147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Section title goes here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4B2B83D-2EAC-423F-878A-39D601BA25F1}"/>
              </a:ext>
            </a:extLst>
          </p:cNvPr>
          <p:cNvSpPr/>
          <p:nvPr/>
        </p:nvSpPr>
        <p:spPr>
          <a:xfrm>
            <a:off x="0" y="1002153"/>
            <a:ext cx="12192000" cy="58466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F3488B7-9A96-4BC4-A66F-BFF78E6FEF59}"/>
              </a:ext>
            </a:extLst>
          </p:cNvPr>
          <p:cNvCxnSpPr>
            <a:cxnSpLocks/>
          </p:cNvCxnSpPr>
          <p:nvPr/>
        </p:nvCxnSpPr>
        <p:spPr>
          <a:xfrm>
            <a:off x="0" y="960628"/>
            <a:ext cx="12187577" cy="0"/>
          </a:xfrm>
          <a:prstGeom prst="line">
            <a:avLst/>
          </a:prstGeom>
          <a:ln w="76200">
            <a:solidFill>
              <a:srgbClr val="8216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8" name="Image placeholder 2"/>
          <p:cNvSpPr>
            <a:spLocks noGrp="1" noChangeAspect="1"/>
          </p:cNvSpPr>
          <p:nvPr>
            <p:ph type="pic" idx="2"/>
          </p:nvPr>
        </p:nvSpPr>
        <p:spPr>
          <a:xfrm>
            <a:off x="7702161" y="758526"/>
            <a:ext cx="4485416" cy="4478859"/>
          </a:xfrm>
          <a:prstGeom prst="rect">
            <a:avLst/>
          </a:prstGeom>
          <a:solidFill>
            <a:srgbClr val="E8E8E8"/>
          </a:solidFill>
        </p:spPr>
        <p:txBody>
          <a:bodyPr anchor="ctr"/>
          <a:lstStyle/>
          <a:p>
            <a:pPr algn="ctr"/>
            <a:r>
              <a:rPr lang="en-GB" sz="1400">
                <a:solidFill>
                  <a:srgbClr val="888888"/>
                </a:solidFill>
              </a:rPr>
              <a:t>Click to add image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4D5A988-C6CE-1DE2-2A3F-616EDAF54F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32" y="137933"/>
            <a:ext cx="2652478" cy="620593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252201E-B02A-4307-9F47-3C9786AD370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685088" y="758825"/>
            <a:ext cx="4506912" cy="4492625"/>
          </a:xfr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8796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C Two columns + image">
    <p:spTree>
      <p:nvGrpSpPr>
        <p:cNvPr id="1" name="">
          <a:extLst>
            <a:ext uri="{FF2B5EF4-FFF2-40B4-BE49-F238E27FC236}">
              <a16:creationId xmlns:a16="http://schemas.microsoft.com/office/drawing/2014/main" id="{35DC88D2-A179-3CB3-B648-6F6E6E8FD5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ACA641D9-18BD-98E5-C6B0-995FA1B1B5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4154" y="2445775"/>
            <a:ext cx="10134600" cy="2471638"/>
          </a:xfrm>
        </p:spPr>
        <p:txBody>
          <a:bodyPr/>
          <a:lstStyle/>
          <a:p>
            <a:r>
              <a:rPr lang="en-GB">
                <a:solidFill>
                  <a:srgbClr val="002147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Section title goes here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F0C2B40-5111-D594-DE9F-2A076EDF922E}"/>
              </a:ext>
            </a:extLst>
          </p:cNvPr>
          <p:cNvSpPr/>
          <p:nvPr/>
        </p:nvSpPr>
        <p:spPr>
          <a:xfrm>
            <a:off x="0" y="1002153"/>
            <a:ext cx="12192000" cy="58466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CF1B50A-0261-5B75-CDFF-9AF60E5F7A28}"/>
              </a:ext>
            </a:extLst>
          </p:cNvPr>
          <p:cNvCxnSpPr>
            <a:cxnSpLocks/>
          </p:cNvCxnSpPr>
          <p:nvPr/>
        </p:nvCxnSpPr>
        <p:spPr>
          <a:xfrm>
            <a:off x="0" y="960628"/>
            <a:ext cx="12187577" cy="0"/>
          </a:xfrm>
          <a:prstGeom prst="line">
            <a:avLst/>
          </a:prstGeom>
          <a:ln w="76200">
            <a:solidFill>
              <a:srgbClr val="8216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8" name="Image placeholder 3"/>
          <p:cNvSpPr>
            <a:spLocks noGrp="1" noChangeAspect="1"/>
          </p:cNvSpPr>
          <p:nvPr>
            <p:ph type="pic" idx="3"/>
          </p:nvPr>
        </p:nvSpPr>
        <p:spPr>
          <a:xfrm>
            <a:off x="7711007" y="690224"/>
            <a:ext cx="4485416" cy="4478859"/>
          </a:xfrm>
          <a:prstGeom prst="rect">
            <a:avLst/>
          </a:prstGeom>
          <a:solidFill>
            <a:srgbClr val="E8E8E8"/>
          </a:solidFill>
        </p:spPr>
        <p:txBody>
          <a:bodyPr anchor="ctr"/>
          <a:lstStyle/>
          <a:p>
            <a:pPr algn="ctr"/>
            <a:r>
              <a:rPr lang="en-GB" sz="1400">
                <a:solidFill>
                  <a:srgbClr val="888888"/>
                </a:solidFill>
              </a:rPr>
              <a:t>Click to add image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18205C4-5E82-7E5F-EB2D-7DB85D8D53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32" y="137933"/>
            <a:ext cx="2652478" cy="620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5798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C Title + image">
    <p:spTree>
      <p:nvGrpSpPr>
        <p:cNvPr id="1" name="">
          <a:extLst>
            <a:ext uri="{FF2B5EF4-FFF2-40B4-BE49-F238E27FC236}">
              <a16:creationId xmlns:a16="http://schemas.microsoft.com/office/drawing/2014/main" id="{45A220D3-3B88-85D6-8B1A-5D7EB3BC1B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06064D7-D2F8-B60F-A3A9-37AB9902CD3B}"/>
              </a:ext>
            </a:extLst>
          </p:cNvPr>
          <p:cNvSpPr/>
          <p:nvPr/>
        </p:nvSpPr>
        <p:spPr>
          <a:xfrm>
            <a:off x="0" y="1002153"/>
            <a:ext cx="12192000" cy="58466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A244880-03E5-8619-182F-6D360504BBDD}"/>
              </a:ext>
            </a:extLst>
          </p:cNvPr>
          <p:cNvCxnSpPr>
            <a:cxnSpLocks/>
          </p:cNvCxnSpPr>
          <p:nvPr/>
        </p:nvCxnSpPr>
        <p:spPr>
          <a:xfrm>
            <a:off x="0" y="960628"/>
            <a:ext cx="12187577" cy="0"/>
          </a:xfrm>
          <a:prstGeom prst="line">
            <a:avLst/>
          </a:prstGeom>
          <a:ln w="76200">
            <a:solidFill>
              <a:srgbClr val="8216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8" name="Image placeholder 1"/>
          <p:cNvSpPr>
            <a:spLocks noGrp="1" noChangeAspect="1"/>
          </p:cNvSpPr>
          <p:nvPr>
            <p:ph type="pic" idx="1"/>
          </p:nvPr>
        </p:nvSpPr>
        <p:spPr>
          <a:xfrm>
            <a:off x="7702161" y="758526"/>
            <a:ext cx="4485416" cy="4478859"/>
          </a:xfrm>
          <a:prstGeom prst="rect">
            <a:avLst/>
          </a:prstGeom>
          <a:solidFill>
            <a:srgbClr val="E8E8E8"/>
          </a:solidFill>
        </p:spPr>
        <p:txBody>
          <a:bodyPr anchor="ctr"/>
          <a:lstStyle/>
          <a:p>
            <a:pPr algn="ctr"/>
            <a:r>
              <a:rPr lang="en-GB" sz="1400" dirty="0">
                <a:solidFill>
                  <a:srgbClr val="888888"/>
                </a:solidFill>
              </a:rPr>
              <a:t>Click to add image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9CC7ADE-9F90-1FF5-7E13-A67E86033C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32" y="137933"/>
            <a:ext cx="2652478" cy="620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4447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C Image + caption">
    <p:spTree>
      <p:nvGrpSpPr>
        <p:cNvPr id="1" name="">
          <a:extLst>
            <a:ext uri="{FF2B5EF4-FFF2-40B4-BE49-F238E27FC236}">
              <a16:creationId xmlns:a16="http://schemas.microsoft.com/office/drawing/2014/main" id="{8D8AF90E-73BD-4CAB-814F-B74898DCC2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CF90F0F-F0E9-D090-797C-329371644886}"/>
              </a:ext>
            </a:extLst>
          </p:cNvPr>
          <p:cNvSpPr/>
          <p:nvPr/>
        </p:nvSpPr>
        <p:spPr>
          <a:xfrm>
            <a:off x="0" y="992917"/>
            <a:ext cx="12192000" cy="58466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CD40012-FCDC-67E3-B858-1CE33D794FE6}"/>
              </a:ext>
            </a:extLst>
          </p:cNvPr>
          <p:cNvCxnSpPr>
            <a:cxnSpLocks/>
          </p:cNvCxnSpPr>
          <p:nvPr/>
        </p:nvCxnSpPr>
        <p:spPr>
          <a:xfrm>
            <a:off x="0" y="960628"/>
            <a:ext cx="12187577" cy="0"/>
          </a:xfrm>
          <a:prstGeom prst="line">
            <a:avLst/>
          </a:prstGeom>
          <a:ln w="76200">
            <a:solidFill>
              <a:srgbClr val="82165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58A9DB84-809E-5AEE-2CF7-7B60134238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32" y="137933"/>
            <a:ext cx="2652478" cy="620593"/>
          </a:xfrm>
          <a:prstGeom prst="rect">
            <a:avLst/>
          </a:prstGeom>
        </p:spPr>
      </p:pic>
      <p:sp>
        <p:nvSpPr>
          <p:cNvPr id="4" name="Image placeholder 1"/>
          <p:cNvSpPr>
            <a:spLocks noGrp="1" noChangeAspect="1"/>
          </p:cNvSpPr>
          <p:nvPr>
            <p:ph type="pic" idx="1"/>
          </p:nvPr>
        </p:nvSpPr>
        <p:spPr>
          <a:xfrm>
            <a:off x="1742694" y="1546097"/>
            <a:ext cx="8702188" cy="4903479"/>
          </a:xfrm>
          <a:prstGeom prst="rect">
            <a:avLst/>
          </a:prstGeom>
          <a:solidFill>
            <a:srgbClr val="E8E8E8"/>
          </a:solidFill>
        </p:spPr>
        <p:txBody>
          <a:bodyPr anchor="ctr"/>
          <a:lstStyle/>
          <a:p>
            <a:pPr algn="ctr"/>
            <a:r>
              <a:rPr lang="en-GB" sz="1400">
                <a:solidFill>
                  <a:srgbClr val="888888"/>
                </a:solidFill>
              </a:rPr>
              <a:t>Click to add image</a:t>
            </a:r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642CC3EA-2320-69F0-CCF4-13AB2028F5A3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929173" y="4283409"/>
            <a:ext cx="2040557" cy="2289020"/>
          </a:xfrm>
          <a:prstGeom prst="rect">
            <a:avLst/>
          </a:prstGeom>
          <a:solidFill>
            <a:srgbClr val="002147"/>
          </a:solidFill>
        </p:spPr>
        <p:txBody>
          <a:bodyPr vert="horz" lIns="91440" tIns="45720" rIns="432000" bIns="45720" rtlCol="0" anchor="ctr"/>
          <a:lstStyle>
            <a:defPPr>
              <a:defRPr lang="en-US"/>
            </a:defPPr>
            <a:lvl1pPr marL="0" indent="0" algn="r" defTabSz="914400" rtl="0" eaLnBrk="1" latinLnBrk="0" hangingPunct="1"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GB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668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27639E2-2769-4BB3-A469-F743A72AC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805E1E-7B6D-4A60-83AD-7712FBF5C6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3C3B4A-0F80-457C-9AE6-4927D4FB19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C2BA-A93A-480D-8DF8-7AB7FC02803B}" type="datetimeFigureOut">
              <a:rPr lang="en-GB" smtClean="0"/>
              <a:t>26/02/2026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511EB2-5616-4C30-89DC-A1626C0C84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B1DF39-BF4A-46F4-9F4B-98F646270C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A8D809-3A36-4FEA-A0BC-36D7815CDA2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5117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71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5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78DA6500-6568-49ED-A1CE-0145E5D519EB}"/>
              </a:ext>
            </a:extLst>
          </p:cNvPr>
          <p:cNvSpPr txBox="1"/>
          <p:nvPr/>
        </p:nvSpPr>
        <p:spPr>
          <a:xfrm>
            <a:off x="839861" y="1634710"/>
            <a:ext cx="609600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Title of the presentation can go over three lines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B04FC2E6-67C4-006D-0CF6-E5DAE5A2EF45}"/>
              </a:ext>
            </a:extLst>
          </p:cNvPr>
          <p:cNvSpPr txBox="1">
            <a:spLocks/>
          </p:cNvSpPr>
          <p:nvPr/>
        </p:nvSpPr>
        <p:spPr>
          <a:xfrm>
            <a:off x="839861" y="4112194"/>
            <a:ext cx="8591549" cy="68205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>
                <a:solidFill>
                  <a:schemeClr val="bg1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SPEAKER NAME| JANUARY 2026</a:t>
            </a:r>
          </a:p>
          <a:p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4B28F4D-DE1A-4919-8DBE-8691789F10F1}"/>
              </a:ext>
            </a:extLst>
          </p:cNvPr>
          <p:cNvSpPr/>
          <p:nvPr/>
        </p:nvSpPr>
        <p:spPr>
          <a:xfrm>
            <a:off x="7611035" y="5468471"/>
            <a:ext cx="4186517" cy="10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F0390ED-509E-40CD-9AFB-E9941CADA9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5151" y="5657708"/>
            <a:ext cx="3838283" cy="67936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9991846-4F6B-463C-A14F-4B447C9775F4}"/>
              </a:ext>
            </a:extLst>
          </p:cNvPr>
          <p:cNvSpPr/>
          <p:nvPr/>
        </p:nvSpPr>
        <p:spPr>
          <a:xfrm>
            <a:off x="-3293403" y="334535"/>
            <a:ext cx="3059713" cy="39010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360000" rIns="360000" bIns="360000" rtlCol="0" anchor="t" anchorCtr="0"/>
          <a:lstStyle/>
          <a:p>
            <a:pPr>
              <a:spcAft>
                <a:spcPts val="1200"/>
              </a:spcAft>
            </a:pPr>
            <a:r>
              <a:rPr lang="en-GB" sz="1600" dirty="0">
                <a:latin typeface="+mj-lt"/>
              </a:rPr>
              <a:t>To change funder logo –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Delete the current NIHR logo 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Click on Insert and then Pictures and then This Device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Search for the logo that is saved locally on your computer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Once inserted, change the size so it fits in the space where the old logo appeared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You can also change the logo on all the other slides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3415416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B0CFAC45-EF5A-422C-AB90-DD54C36350C0}"/>
              </a:ext>
            </a:extLst>
          </p:cNvPr>
          <p:cNvSpPr txBox="1"/>
          <p:nvPr/>
        </p:nvSpPr>
        <p:spPr>
          <a:xfrm>
            <a:off x="1473200" y="2712296"/>
            <a:ext cx="29328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0" i="0" dirty="0">
                <a:solidFill>
                  <a:srgbClr val="002147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@oxprimarycare.bsky.social</a:t>
            </a:r>
            <a:endParaRPr lang="en-GB" sz="16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E37AE68-DA68-41F8-A843-4A9D13638F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742" y="2665406"/>
            <a:ext cx="476190" cy="47619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B863B43-649F-476D-9E2B-6D238650B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813" y="3233968"/>
            <a:ext cx="550048" cy="550048"/>
          </a:xfrm>
          <a:prstGeom prst="rect">
            <a:avLst/>
          </a:prstGeom>
        </p:spPr>
      </p:pic>
      <p:sp>
        <p:nvSpPr>
          <p:cNvPr id="9" name="TextBox 13">
            <a:extLst>
              <a:ext uri="{FF2B5EF4-FFF2-40B4-BE49-F238E27FC236}">
                <a16:creationId xmlns:a16="http://schemas.microsoft.com/office/drawing/2014/main" id="{C5E02584-7571-4614-AECA-14EE728616CF}"/>
              </a:ext>
            </a:extLst>
          </p:cNvPr>
          <p:cNvSpPr txBox="1"/>
          <p:nvPr/>
        </p:nvSpPr>
        <p:spPr>
          <a:xfrm>
            <a:off x="1463054" y="3339715"/>
            <a:ext cx="740092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base"/>
            <a:r>
              <a:rPr lang="en-GB" sz="1600" i="0" dirty="0">
                <a:solidFill>
                  <a:srgbClr val="002147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Nuffield Department of Primary Care Health Sciences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1E86045-6B5E-4BC5-A484-F496B75D456A}"/>
              </a:ext>
            </a:extLst>
          </p:cNvPr>
          <p:cNvSpPr txBox="1"/>
          <p:nvPr/>
        </p:nvSpPr>
        <p:spPr>
          <a:xfrm>
            <a:off x="1000815" y="360303"/>
            <a:ext cx="98180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Contact us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409CBF6-2D89-47BC-B4CA-A9DA730090D2}"/>
              </a:ext>
            </a:extLst>
          </p:cNvPr>
          <p:cNvSpPr txBox="1"/>
          <p:nvPr/>
        </p:nvSpPr>
        <p:spPr>
          <a:xfrm>
            <a:off x="1036742" y="1372186"/>
            <a:ext cx="435658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002147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Nuffield Department of Primary Care Health Sciences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, </a:t>
            </a:r>
            <a:r>
              <a:rPr lang="en-GB" sz="1600" dirty="0">
                <a:solidFill>
                  <a:srgbClr val="002147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Radcliffe Observatory Quarter, Woodstock Road, Oxford, OX2 6GG </a:t>
            </a:r>
          </a:p>
          <a:p>
            <a:endParaRPr lang="en-GB" sz="16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rgbClr val="002147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rgbClr val="002147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rgbClr val="002147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07277E2-A856-40E6-8763-0C25DFFF04B5}"/>
              </a:ext>
            </a:extLst>
          </p:cNvPr>
          <p:cNvSpPr txBox="1"/>
          <p:nvPr/>
        </p:nvSpPr>
        <p:spPr>
          <a:xfrm>
            <a:off x="7477316" y="1372186"/>
            <a:ext cx="435658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0" i="0" dirty="0">
                <a:solidFill>
                  <a:srgbClr val="002147"/>
                </a:solidFill>
                <a:effectLst/>
                <a:latin typeface="helvetica neue"/>
              </a:rPr>
              <a:t>Website QR code:</a:t>
            </a:r>
            <a:endParaRPr lang="en-GB" sz="16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rgbClr val="002147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rgbClr val="002147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QR Code Image">
            <a:extLst>
              <a:ext uri="{FF2B5EF4-FFF2-40B4-BE49-F238E27FC236}">
                <a16:creationId xmlns:a16="http://schemas.microsoft.com/office/drawing/2014/main" id="{CDB04D95-E1D0-4CD0-935E-70ACC0059A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3465" y="1848883"/>
            <a:ext cx="1726826" cy="1726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1C054B0-FA26-481A-9C04-274B0F7CC578}"/>
              </a:ext>
            </a:extLst>
          </p:cNvPr>
          <p:cNvSpPr/>
          <p:nvPr/>
        </p:nvSpPr>
        <p:spPr>
          <a:xfrm>
            <a:off x="7563465" y="3937103"/>
            <a:ext cx="4186517" cy="10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88CF008-601A-475C-8E2C-5080B94362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7581" y="4126340"/>
            <a:ext cx="3838283" cy="679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4949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71B6FD73-2DD7-4A0F-BC9C-0B4B6AB95FF0}"/>
              </a:ext>
            </a:extLst>
          </p:cNvPr>
          <p:cNvSpPr txBox="1">
            <a:spLocks/>
          </p:cNvSpPr>
          <p:nvPr/>
        </p:nvSpPr>
        <p:spPr>
          <a:xfrm>
            <a:off x="954768" y="2667550"/>
            <a:ext cx="12636500" cy="258166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chemeClr val="bg1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Title of presentation here,</a:t>
            </a:r>
            <a:br>
              <a:rPr lang="en-GB" dirty="0">
                <a:solidFill>
                  <a:schemeClr val="bg1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</a:br>
            <a:r>
              <a:rPr lang="en-GB" dirty="0">
                <a:solidFill>
                  <a:schemeClr val="bg1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if long it can go over two lines</a:t>
            </a: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B28E6485-A16E-474E-BD63-C3975E42D8A9}"/>
              </a:ext>
            </a:extLst>
          </p:cNvPr>
          <p:cNvSpPr txBox="1">
            <a:spLocks/>
          </p:cNvSpPr>
          <p:nvPr/>
        </p:nvSpPr>
        <p:spPr>
          <a:xfrm>
            <a:off x="954768" y="4139664"/>
            <a:ext cx="8591549" cy="68205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>
                <a:solidFill>
                  <a:schemeClr val="bg1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SPEAKER NAME| JANUARY 2026</a:t>
            </a:r>
          </a:p>
          <a:p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72DE4E3-6B5E-4872-A5DD-A0191A5D97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9905" y="137161"/>
            <a:ext cx="3322117" cy="58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2714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2E63E9-4EA0-4AAD-9A08-D75DCDCB95B6}"/>
              </a:ext>
            </a:extLst>
          </p:cNvPr>
          <p:cNvSpPr txBox="1">
            <a:spLocks/>
          </p:cNvSpPr>
          <p:nvPr/>
        </p:nvSpPr>
        <p:spPr>
          <a:xfrm>
            <a:off x="954768" y="2667550"/>
            <a:ext cx="12636500" cy="258166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rgbClr val="002147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Title of presentation here,</a:t>
            </a:r>
            <a:br>
              <a:rPr lang="en-GB" dirty="0">
                <a:solidFill>
                  <a:srgbClr val="002147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</a:br>
            <a:r>
              <a:rPr lang="en-GB" dirty="0">
                <a:solidFill>
                  <a:srgbClr val="002147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if long it can go over two lines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A45F73-14FC-4574-94C0-C5DF03E19C30}"/>
              </a:ext>
            </a:extLst>
          </p:cNvPr>
          <p:cNvSpPr txBox="1">
            <a:spLocks/>
          </p:cNvSpPr>
          <p:nvPr/>
        </p:nvSpPr>
        <p:spPr>
          <a:xfrm>
            <a:off x="954768" y="4139664"/>
            <a:ext cx="8591549" cy="68205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>
                <a:solidFill>
                  <a:srgbClr val="002147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SPEAKER NAME| JANUARY 2026</a:t>
            </a:r>
          </a:p>
          <a:p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D47D7C5-37B5-4666-85A1-9A9F284CE7DE}"/>
              </a:ext>
            </a:extLst>
          </p:cNvPr>
          <p:cNvSpPr/>
          <p:nvPr/>
        </p:nvSpPr>
        <p:spPr>
          <a:xfrm>
            <a:off x="8451356" y="100208"/>
            <a:ext cx="3522744" cy="75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2AD27B9-F27A-4D93-808F-99F3ED12C8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5082" y="190833"/>
            <a:ext cx="3229723" cy="571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933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2B94C00-0FDE-4A66-8D4C-CBA11BC1EF6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77413" y="2193181"/>
            <a:ext cx="10134600" cy="2471638"/>
          </a:xfrm>
        </p:spPr>
        <p:txBody>
          <a:bodyPr/>
          <a:lstStyle/>
          <a:p>
            <a:r>
              <a:rPr lang="en-GB" dirty="0">
                <a:solidFill>
                  <a:srgbClr val="002147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Section title goes here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F346680-046B-4F49-B62D-7E11A016A9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9905" y="137161"/>
            <a:ext cx="3322117" cy="58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0071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D6145A-E672-4A15-9C12-0731F6976C9D}"/>
              </a:ext>
            </a:extLst>
          </p:cNvPr>
          <p:cNvSpPr txBox="1">
            <a:spLocks/>
          </p:cNvSpPr>
          <p:nvPr/>
        </p:nvSpPr>
        <p:spPr>
          <a:xfrm>
            <a:off x="977413" y="2193181"/>
            <a:ext cx="10134600" cy="2471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rgbClr val="002147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Section title goes here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D4519F1-E0A8-44C3-BA79-D37106B774E2}"/>
              </a:ext>
            </a:extLst>
          </p:cNvPr>
          <p:cNvSpPr/>
          <p:nvPr/>
        </p:nvSpPr>
        <p:spPr>
          <a:xfrm>
            <a:off x="8451356" y="100208"/>
            <a:ext cx="3522744" cy="751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402C90B-EE69-4BF8-8024-2DE7B24AA5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5082" y="190833"/>
            <a:ext cx="3229723" cy="571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9244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0CBD874-0E4D-49C2-8CC4-778592E5EFED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7702161" y="1565902"/>
            <a:ext cx="4485416" cy="4478859"/>
          </a:xfrm>
        </p:spPr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BF60AA2-BCE9-44DB-87DB-E9981C498C80}"/>
              </a:ext>
            </a:extLst>
          </p:cNvPr>
          <p:cNvSpPr txBox="1">
            <a:spLocks/>
          </p:cNvSpPr>
          <p:nvPr/>
        </p:nvSpPr>
        <p:spPr>
          <a:xfrm>
            <a:off x="645495" y="1561485"/>
            <a:ext cx="6575912" cy="247163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rgbClr val="002147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Slide title goes here, 44pt Noto Serif regular</a:t>
            </a:r>
          </a:p>
          <a:p>
            <a:endParaRPr lang="en-GB" dirty="0">
              <a:solidFill>
                <a:srgbClr val="002147"/>
              </a:solidFill>
              <a:latin typeface="Noto Serif" panose="02020600060500020200" pitchFamily="18" charset="0"/>
              <a:ea typeface="Noto Serif" panose="02020600060500020200" pitchFamily="18" charset="0"/>
              <a:cs typeface="Noto Serif" panose="02020600060500020200" pitchFamily="18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34AEC20-09FC-4C03-B774-FA415B01B237}"/>
              </a:ext>
            </a:extLst>
          </p:cNvPr>
          <p:cNvSpPr txBox="1">
            <a:spLocks/>
          </p:cNvSpPr>
          <p:nvPr/>
        </p:nvSpPr>
        <p:spPr>
          <a:xfrm>
            <a:off x="645495" y="3183788"/>
            <a:ext cx="6575912" cy="295478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sz="1800" b="1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Small heading style</a:t>
            </a:r>
          </a:p>
          <a:p>
            <a:pPr>
              <a:lnSpc>
                <a:spcPct val="100000"/>
              </a:lnSpc>
            </a:pP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Bullet style, Roboto 16pt regular, break up large paragraphs into bullets dolore magna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aliquam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sed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b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</a:b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diam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nonummy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nibh</a:t>
            </a:r>
            <a:endParaRPr lang="en-GB" sz="16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Noto Serif" panose="02020600060500020200" pitchFamily="18" charset="0"/>
            </a:endParaRPr>
          </a:p>
          <a:p>
            <a:pPr>
              <a:lnSpc>
                <a:spcPct val="100000"/>
              </a:lnSpc>
            </a:pP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Ut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wisi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enim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ad minim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veniam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,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quis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nostrud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exerci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b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</a:b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tation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ullamcorper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suscipit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vel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illum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dolore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eu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feugiat</a:t>
            </a:r>
            <a:endParaRPr lang="en-GB" sz="16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Noto Serif" panose="02020600060500020200" pitchFamily="18" charset="0"/>
            </a:endParaRPr>
          </a:p>
          <a:p>
            <a:pPr>
              <a:lnSpc>
                <a:spcPct val="100000"/>
              </a:lnSpc>
            </a:pP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Duis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autem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vel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eum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iriure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dolor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in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hendrerit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in </a:t>
            </a:r>
            <a:b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</a:b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vulputate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velit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esse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molestie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consequat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,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vel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illum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b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</a:b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dolore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eu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feugiat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nulla</a:t>
            </a:r>
            <a:endParaRPr lang="en-GB" sz="16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Noto Serif" panose="02020600060500020200" pitchFamily="18" charset="0"/>
            </a:endParaRPr>
          </a:p>
        </p:txBody>
      </p:sp>
      <p:pic>
        <p:nvPicPr>
          <p:cNvPr id="7" name="Picture 4">
            <a:extLst>
              <a:ext uri="{FF2B5EF4-FFF2-40B4-BE49-F238E27FC236}">
                <a16:creationId xmlns:a16="http://schemas.microsoft.com/office/drawing/2014/main" id="{236FC07B-DFEE-4C85-90A6-CE3552322A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2161" y="1561485"/>
            <a:ext cx="4489839" cy="4483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9D8450A-C728-4AF0-A37D-898532E73AFB}"/>
              </a:ext>
            </a:extLst>
          </p:cNvPr>
          <p:cNvSpPr/>
          <p:nvPr/>
        </p:nvSpPr>
        <p:spPr>
          <a:xfrm>
            <a:off x="-3293403" y="334536"/>
            <a:ext cx="3059713" cy="32338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360000" rIns="360000" bIns="360000" rtlCol="0" anchor="t" anchorCtr="0"/>
          <a:lstStyle/>
          <a:p>
            <a:pPr>
              <a:spcAft>
                <a:spcPts val="1200"/>
              </a:spcAft>
            </a:pPr>
            <a:r>
              <a:rPr lang="en-GB" sz="1600" dirty="0">
                <a:latin typeface="+mj-lt"/>
              </a:rPr>
              <a:t>To change the image –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Delete the current image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Click on the icon in the centre </a:t>
            </a:r>
            <a:br>
              <a:rPr lang="en-GB" sz="1200" dirty="0"/>
            </a:br>
            <a:r>
              <a:rPr lang="en-GB" sz="1200" dirty="0"/>
              <a:t>of the image placeholder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Select a new image (from wherever you have it stored on your computer)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Once inserted, right-click on the new image and select </a:t>
            </a:r>
            <a:br>
              <a:rPr lang="en-GB" sz="1200" dirty="0"/>
            </a:br>
            <a:r>
              <a:rPr lang="en-GB" sz="1200" dirty="0"/>
              <a:t>“Send to Back”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E5CFAE9-580E-4168-A7DB-E911D2F75A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9905" y="137161"/>
            <a:ext cx="3322117" cy="58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4451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0CBD874-0E4D-49C2-8CC4-778592E5EFED}"/>
              </a:ext>
            </a:extLst>
          </p:cNvPr>
          <p:cNvSpPr>
            <a:spLocks noGrp="1"/>
          </p:cNvSpPr>
          <p:nvPr>
            <p:ph type="pic" idx="2"/>
          </p:nvPr>
        </p:nvSpPr>
        <p:spPr>
          <a:xfrm>
            <a:off x="7697738" y="1561485"/>
            <a:ext cx="4485416" cy="4478859"/>
          </a:xfrm>
        </p:spPr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BF60AA2-BCE9-44DB-87DB-E9981C498C80}"/>
              </a:ext>
            </a:extLst>
          </p:cNvPr>
          <p:cNvSpPr txBox="1">
            <a:spLocks/>
          </p:cNvSpPr>
          <p:nvPr/>
        </p:nvSpPr>
        <p:spPr>
          <a:xfrm>
            <a:off x="645495" y="1561485"/>
            <a:ext cx="6575912" cy="247163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rgbClr val="002147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Slide title goes here, 44pt Noto Serif regular</a:t>
            </a:r>
          </a:p>
          <a:p>
            <a:endParaRPr lang="en-GB" dirty="0">
              <a:solidFill>
                <a:srgbClr val="002147"/>
              </a:solidFill>
              <a:latin typeface="Noto Serif" panose="02020600060500020200" pitchFamily="18" charset="0"/>
              <a:ea typeface="Noto Serif" panose="02020600060500020200" pitchFamily="18" charset="0"/>
              <a:cs typeface="Noto Serif" panose="02020600060500020200" pitchFamily="18" charset="0"/>
            </a:endParaRPr>
          </a:p>
        </p:txBody>
      </p:sp>
      <p:pic>
        <p:nvPicPr>
          <p:cNvPr id="7" name="Picture 4">
            <a:extLst>
              <a:ext uri="{FF2B5EF4-FFF2-40B4-BE49-F238E27FC236}">
                <a16:creationId xmlns:a16="http://schemas.microsoft.com/office/drawing/2014/main" id="{236FC07B-DFEE-4C85-90A6-CE3552322A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3315" y="1557068"/>
            <a:ext cx="4489839" cy="4483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1390C3D-15FF-4E3A-A17D-65E312D15041}"/>
              </a:ext>
            </a:extLst>
          </p:cNvPr>
          <p:cNvSpPr txBox="1">
            <a:spLocks/>
          </p:cNvSpPr>
          <p:nvPr/>
        </p:nvSpPr>
        <p:spPr>
          <a:xfrm>
            <a:off x="574198" y="3317732"/>
            <a:ext cx="2789378" cy="2649982"/>
          </a:xfrm>
          <a:prstGeom prst="rect">
            <a:avLst/>
          </a:prstGeom>
        </p:spPr>
        <p:txBody>
          <a:bodyPr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sz="7200" b="1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Small heading style</a:t>
            </a:r>
          </a:p>
          <a:p>
            <a:pPr>
              <a:lnSpc>
                <a:spcPct val="120000"/>
              </a:lnSpc>
            </a:pP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Bullet style, Roboto 16pt regular, break up large paragraphs into bullets dolore magna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aliquam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sed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diam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nonummy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nibh</a:t>
            </a:r>
            <a:endParaRPr lang="en-GB" sz="64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Noto Serif" panose="02020600060500020200" pitchFamily="18" charset="0"/>
            </a:endParaRPr>
          </a:p>
          <a:p>
            <a:pPr>
              <a:lnSpc>
                <a:spcPct val="120000"/>
              </a:lnSpc>
            </a:pP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Ut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wisi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enim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ad minim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veniam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,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quis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nostrud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exerci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tation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ullamcorper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suscipit</a:t>
            </a:r>
            <a:endParaRPr lang="en-GB" sz="64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Noto Serif" panose="02020600060500020200" pitchFamily="18" charset="0"/>
            </a:endParaRPr>
          </a:p>
          <a:p>
            <a:pPr>
              <a:lnSpc>
                <a:spcPct val="100000"/>
              </a:lnSpc>
            </a:pPr>
            <a:endParaRPr lang="en-GB" sz="5000" dirty="0">
              <a:solidFill>
                <a:srgbClr val="002147"/>
              </a:solidFill>
              <a:latin typeface="Noto Serif" panose="02020600060500020200" pitchFamily="18" charset="0"/>
              <a:ea typeface="Noto Serif" panose="02020600060500020200" pitchFamily="18" charset="0"/>
              <a:cs typeface="Noto Serif" panose="02020600060500020200" pitchFamily="18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5C95FCDA-EBC3-48E0-B62B-177C83E10763}"/>
              </a:ext>
            </a:extLst>
          </p:cNvPr>
          <p:cNvSpPr txBox="1">
            <a:spLocks/>
          </p:cNvSpPr>
          <p:nvPr/>
        </p:nvSpPr>
        <p:spPr>
          <a:xfrm>
            <a:off x="3621038" y="3317732"/>
            <a:ext cx="3105343" cy="2649982"/>
          </a:xfrm>
          <a:prstGeom prst="rect">
            <a:avLst/>
          </a:prstGeom>
        </p:spPr>
        <p:txBody>
          <a:bodyPr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GB" sz="64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Duis </a:t>
            </a:r>
            <a:r>
              <a:rPr lang="en-GB" sz="64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autem</a:t>
            </a:r>
            <a:r>
              <a:rPr lang="en-GB" sz="64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vel</a:t>
            </a:r>
            <a:r>
              <a:rPr lang="en-GB" sz="64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eum</a:t>
            </a:r>
            <a:r>
              <a:rPr lang="en-GB" sz="64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iriure</a:t>
            </a:r>
            <a:r>
              <a:rPr lang="en-GB" sz="64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dolor</a:t>
            </a:r>
            <a:r>
              <a:rPr lang="en-GB" sz="64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in </a:t>
            </a:r>
            <a:r>
              <a:rPr lang="en-GB" sz="64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hendrerit</a:t>
            </a:r>
            <a:r>
              <a:rPr lang="en-GB" sz="64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in </a:t>
            </a:r>
            <a:r>
              <a:rPr lang="en-GB" sz="64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vel</a:t>
            </a:r>
            <a:r>
              <a:rPr lang="en-GB" sz="64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vulputate</a:t>
            </a:r>
            <a:r>
              <a:rPr lang="en-GB" sz="64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velit</a:t>
            </a:r>
            <a:r>
              <a:rPr lang="en-GB" sz="64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esse</a:t>
            </a:r>
            <a:r>
              <a:rPr lang="en-GB" sz="64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et </a:t>
            </a:r>
            <a:r>
              <a:rPr lang="en-GB" sz="64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molestie</a:t>
            </a:r>
            <a:r>
              <a:rPr lang="en-GB" sz="64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consequat</a:t>
            </a:r>
            <a:r>
              <a:rPr lang="en-GB" sz="64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, </a:t>
            </a:r>
            <a:r>
              <a:rPr lang="en-GB" sz="64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vel</a:t>
            </a:r>
            <a:r>
              <a:rPr lang="en-GB" sz="64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illum</a:t>
            </a:r>
            <a:r>
              <a:rPr lang="en-GB" sz="64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dolore </a:t>
            </a:r>
            <a:r>
              <a:rPr lang="en-GB" sz="64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eu</a:t>
            </a:r>
            <a:r>
              <a:rPr lang="en-GB" sz="64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feugiat</a:t>
            </a:r>
            <a:r>
              <a:rPr lang="en-GB" sz="64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nulla</a:t>
            </a:r>
            <a:endParaRPr lang="en-GB" sz="640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Noto Serif" panose="02020600060500020200" pitchFamily="18" charset="0"/>
            </a:endParaRPr>
          </a:p>
          <a:p>
            <a:pPr>
              <a:lnSpc>
                <a:spcPct val="120000"/>
              </a:lnSpc>
            </a:pPr>
            <a:r>
              <a:rPr lang="en-GB" sz="64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Lorem ipsum </a:t>
            </a:r>
            <a:r>
              <a:rPr lang="en-GB" sz="64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dolor</a:t>
            </a:r>
            <a:r>
              <a:rPr lang="en-GB" sz="64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sit </a:t>
            </a:r>
            <a:r>
              <a:rPr lang="en-GB" sz="64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amet</a:t>
            </a:r>
            <a:r>
              <a:rPr lang="en-GB" sz="64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, </a:t>
            </a:r>
            <a:r>
              <a:rPr lang="en-GB" sz="64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consectetuer</a:t>
            </a:r>
            <a:r>
              <a:rPr lang="en-GB" sz="64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adipiscing</a:t>
            </a:r>
            <a:r>
              <a:rPr lang="en-GB" sz="64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elit</a:t>
            </a:r>
            <a:r>
              <a:rPr lang="en-GB" sz="64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, </a:t>
            </a:r>
            <a:r>
              <a:rPr lang="en-GB" sz="64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sed</a:t>
            </a:r>
            <a:r>
              <a:rPr lang="en-GB" sz="64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diam</a:t>
            </a:r>
            <a:r>
              <a:rPr lang="en-GB" sz="64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nonummy</a:t>
            </a:r>
            <a:r>
              <a:rPr lang="en-GB" sz="64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nibh</a:t>
            </a:r>
            <a:r>
              <a:rPr lang="en-GB" sz="64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euismod</a:t>
            </a:r>
            <a:r>
              <a:rPr lang="en-GB" sz="64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tincidunt</a:t>
            </a:r>
            <a:r>
              <a:rPr lang="en-GB" sz="640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ut</a:t>
            </a:r>
            <a:endParaRPr lang="en-GB" sz="640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Noto Serif" panose="02020600060500020200" pitchFamily="18" charset="0"/>
            </a:endParaRPr>
          </a:p>
          <a:p>
            <a:pPr>
              <a:lnSpc>
                <a:spcPct val="120000"/>
              </a:lnSpc>
            </a:pPr>
            <a:endParaRPr lang="en-GB" sz="5600">
              <a:solidFill>
                <a:srgbClr val="002147"/>
              </a:solidFill>
              <a:latin typeface="Noto Serif" panose="02020600060500020200" pitchFamily="18" charset="0"/>
              <a:ea typeface="Noto Serif" panose="02020600060500020200" pitchFamily="18" charset="0"/>
              <a:cs typeface="Noto Serif" panose="02020600060500020200" pitchFamily="18" charset="0"/>
            </a:endParaRPr>
          </a:p>
          <a:p>
            <a:pPr>
              <a:lnSpc>
                <a:spcPct val="100000"/>
              </a:lnSpc>
            </a:pPr>
            <a:endParaRPr lang="en-GB" sz="4400">
              <a:solidFill>
                <a:srgbClr val="002147"/>
              </a:solidFill>
              <a:latin typeface="Noto Serif" panose="02020600060500020200" pitchFamily="18" charset="0"/>
              <a:ea typeface="Noto Serif" panose="02020600060500020200" pitchFamily="18" charset="0"/>
              <a:cs typeface="Noto Serif" panose="02020600060500020200" pitchFamily="18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4642410-D14C-476F-B963-B065BBEE441B}"/>
              </a:ext>
            </a:extLst>
          </p:cNvPr>
          <p:cNvSpPr/>
          <p:nvPr/>
        </p:nvSpPr>
        <p:spPr>
          <a:xfrm>
            <a:off x="-3293403" y="334536"/>
            <a:ext cx="3059713" cy="32338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360000" rIns="360000" bIns="360000" rtlCol="0" anchor="t" anchorCtr="0"/>
          <a:lstStyle/>
          <a:p>
            <a:pPr>
              <a:spcAft>
                <a:spcPts val="1200"/>
              </a:spcAft>
            </a:pPr>
            <a:r>
              <a:rPr lang="en-GB" sz="1600" dirty="0">
                <a:latin typeface="+mj-lt"/>
              </a:rPr>
              <a:t>To change the image –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Delete the current image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Click on the icon in the centre </a:t>
            </a:r>
            <a:br>
              <a:rPr lang="en-GB" sz="1200" dirty="0"/>
            </a:br>
            <a:r>
              <a:rPr lang="en-GB" sz="1200" dirty="0"/>
              <a:t>of the image placeholder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Select a new image (from wherever you have it stored on your computer)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Once inserted, right-click on the new image and select </a:t>
            </a:r>
            <a:br>
              <a:rPr lang="en-GB" sz="1200" dirty="0"/>
            </a:br>
            <a:r>
              <a:rPr lang="en-GB" sz="1200" dirty="0"/>
              <a:t>“Send to Back”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900D9C1-F0C8-46F9-A1F6-AB795DA70D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9905" y="137161"/>
            <a:ext cx="3322117" cy="58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665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2AFEEE13-BEF1-498C-B29D-BCEC9C58AE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487777" y="1265382"/>
            <a:ext cx="9216446" cy="5258085"/>
          </a:xfrm>
        </p:spPr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72B126E7-AA99-4363-875B-748993ED70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777" y="1265382"/>
            <a:ext cx="9216446" cy="5258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2FB4ACCA-0B0E-4C06-BE0F-36E351B23BF6}"/>
              </a:ext>
            </a:extLst>
          </p:cNvPr>
          <p:cNvSpPr txBox="1">
            <a:spLocks/>
          </p:cNvSpPr>
          <p:nvPr/>
        </p:nvSpPr>
        <p:spPr>
          <a:xfrm>
            <a:off x="1315542" y="3954186"/>
            <a:ext cx="1911873" cy="2100917"/>
          </a:xfrm>
          <a:prstGeom prst="rect">
            <a:avLst/>
          </a:prstGeom>
          <a:solidFill>
            <a:srgbClr val="002147"/>
          </a:solidFill>
        </p:spPr>
        <p:txBody>
          <a:bodyPr vert="horz" lIns="91440" tIns="45720" rIns="43200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Roboto 16pt regular, keep paragraphs short and concise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92A8113-4B7E-416A-A69F-B7F1330AFD27}"/>
              </a:ext>
            </a:extLst>
          </p:cNvPr>
          <p:cNvSpPr/>
          <p:nvPr/>
        </p:nvSpPr>
        <p:spPr>
          <a:xfrm>
            <a:off x="-3293403" y="334536"/>
            <a:ext cx="3059713" cy="32338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360000" rIns="360000" bIns="360000" rtlCol="0" anchor="t" anchorCtr="0"/>
          <a:lstStyle/>
          <a:p>
            <a:pPr>
              <a:spcAft>
                <a:spcPts val="1200"/>
              </a:spcAft>
            </a:pPr>
            <a:r>
              <a:rPr lang="en-GB" sz="1600" dirty="0">
                <a:latin typeface="+mj-lt"/>
              </a:rPr>
              <a:t>To change the image –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Delete the current image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Click on the icon in the centre </a:t>
            </a:r>
            <a:br>
              <a:rPr lang="en-GB" sz="1200" dirty="0"/>
            </a:br>
            <a:r>
              <a:rPr lang="en-GB" sz="1200" dirty="0"/>
              <a:t>of the image placeholder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Select a new image (from wherever you have it stored on your computer)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Once inserted, right-click on the new image and select </a:t>
            </a:r>
            <a:br>
              <a:rPr lang="en-GB" sz="1200" dirty="0"/>
            </a:br>
            <a:r>
              <a:rPr lang="en-GB" sz="1200" dirty="0"/>
              <a:t>“Send to Back”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50C491D-8628-4F91-B88B-542B5CEA25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9905" y="137161"/>
            <a:ext cx="3322117" cy="58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0507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0CC927F-228C-4566-8C98-1FE96DBBE484}"/>
              </a:ext>
            </a:extLst>
          </p:cNvPr>
          <p:cNvSpPr txBox="1"/>
          <p:nvPr/>
        </p:nvSpPr>
        <p:spPr>
          <a:xfrm>
            <a:off x="1000815" y="360303"/>
            <a:ext cx="98180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Contact us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FCF0330-8D82-48BF-B9F5-0C54FB4103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80" y="3233968"/>
            <a:ext cx="542581" cy="54258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44A315-D463-4406-9A45-63BFDAE3E735}"/>
              </a:ext>
            </a:extLst>
          </p:cNvPr>
          <p:cNvSpPr txBox="1"/>
          <p:nvPr/>
        </p:nvSpPr>
        <p:spPr>
          <a:xfrm>
            <a:off x="1473200" y="2712296"/>
            <a:ext cx="29328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@oxprimarycare.bsky.social</a:t>
            </a:r>
            <a:endParaRPr lang="en-GB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10E5707-3DC2-400B-9759-C9FD62A19239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742" y="2665406"/>
            <a:ext cx="476190" cy="47619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6988AB4-011F-4FB0-8025-B5504612E35D}"/>
              </a:ext>
            </a:extLst>
          </p:cNvPr>
          <p:cNvSpPr txBox="1"/>
          <p:nvPr/>
        </p:nvSpPr>
        <p:spPr>
          <a:xfrm>
            <a:off x="1036742" y="1372186"/>
            <a:ext cx="435658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Nuffield Department of Primary Care Health Sciences</a:t>
            </a:r>
            <a:r>
              <a:rPr lang="en-GB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, </a:t>
            </a:r>
            <a:r>
              <a:rPr lang="en-GB" sz="160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Radcliffe Observatory Quarter, Woodstock Road, Oxford, OX2 6GG </a:t>
            </a:r>
          </a:p>
          <a:p>
            <a:endParaRPr lang="en-GB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chemeClr val="bg1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chemeClr val="bg1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chemeClr val="bg1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16" name="TextBox 13">
            <a:extLst>
              <a:ext uri="{FF2B5EF4-FFF2-40B4-BE49-F238E27FC236}">
                <a16:creationId xmlns:a16="http://schemas.microsoft.com/office/drawing/2014/main" id="{C5F14930-CE3F-41E3-A7CC-2C079A25A87D}"/>
              </a:ext>
            </a:extLst>
          </p:cNvPr>
          <p:cNvSpPr txBox="1"/>
          <p:nvPr/>
        </p:nvSpPr>
        <p:spPr>
          <a:xfrm>
            <a:off x="1463054" y="3339715"/>
            <a:ext cx="740092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base"/>
            <a:r>
              <a:rPr lang="en-GB" sz="160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Nuffield Department of Primary Care Health Sciences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15600A8-38EF-48D0-BF09-7FD6DA61A671}"/>
              </a:ext>
            </a:extLst>
          </p:cNvPr>
          <p:cNvSpPr txBox="1"/>
          <p:nvPr/>
        </p:nvSpPr>
        <p:spPr>
          <a:xfrm>
            <a:off x="7477316" y="1372186"/>
            <a:ext cx="435658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0" i="0" dirty="0">
                <a:solidFill>
                  <a:schemeClr val="bg1"/>
                </a:solidFill>
                <a:effectLst/>
                <a:latin typeface="helvetica neue"/>
              </a:rPr>
              <a:t>Website QR code:</a:t>
            </a:r>
            <a:endParaRPr lang="en-GB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chemeClr val="bg1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rgbClr val="002147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pic>
        <p:nvPicPr>
          <p:cNvPr id="11" name="Picture 2" descr="QR Code Image">
            <a:extLst>
              <a:ext uri="{FF2B5EF4-FFF2-40B4-BE49-F238E27FC236}">
                <a16:creationId xmlns:a16="http://schemas.microsoft.com/office/drawing/2014/main" id="{A297423D-0642-4C3B-8343-D3A4040281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3465" y="1848883"/>
            <a:ext cx="1726826" cy="1726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44071886-4BAE-4A09-A23A-CF00A13AE03C}"/>
              </a:ext>
            </a:extLst>
          </p:cNvPr>
          <p:cNvSpPr/>
          <p:nvPr/>
        </p:nvSpPr>
        <p:spPr>
          <a:xfrm>
            <a:off x="7563465" y="3937103"/>
            <a:ext cx="4186517" cy="10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CAFAAB5-9D45-43F4-BC5E-4D6D340F779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7581" y="4126340"/>
            <a:ext cx="3838283" cy="679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7220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D79F9F610434E47A52E9F374F632437" ma:contentTypeVersion="19" ma:contentTypeDescription="Create a new document." ma:contentTypeScope="" ma:versionID="76a253c6dda681929d8a3017073e3c07">
  <xsd:schema xmlns:xsd="http://www.w3.org/2001/XMLSchema" xmlns:xs="http://www.w3.org/2001/XMLSchema" xmlns:p="http://schemas.microsoft.com/office/2006/metadata/properties" xmlns:ns2="1d24c38f-2a7f-47a5-871c-514158aa8f11" xmlns:ns3="2a453ca8-2bb7-46d8-ba04-427af7c35e17" targetNamespace="http://schemas.microsoft.com/office/2006/metadata/properties" ma:root="true" ma:fieldsID="92abb56adf3af7e5a4446f7f81e0a12d" ns2:_="" ns3:_="">
    <xsd:import namespace="1d24c38f-2a7f-47a5-871c-514158aa8f11"/>
    <xsd:import namespace="2a453ca8-2bb7-46d8-ba04-427af7c35e1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24c38f-2a7f-47a5-871c-514158aa8f1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1eeb44a9-b924-44d0-8ed9-f8b504a4bac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a453ca8-2bb7-46d8-ba04-427af7c35e17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9beb5e8f-a959-4631-aea6-5435a11fc1f4}" ma:internalName="TaxCatchAll" ma:showField="CatchAllData" ma:web="2a453ca8-2bb7-46d8-ba04-427af7c35e1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a453ca8-2bb7-46d8-ba04-427af7c35e17" xsi:nil="true"/>
    <lcf76f155ced4ddcb4097134ff3c332f xmlns="1d24c38f-2a7f-47a5-871c-514158aa8f1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DEC7D959-63B8-4A4E-8AE7-1276A50FF8B8}"/>
</file>

<file path=customXml/itemProps2.xml><?xml version="1.0" encoding="utf-8"?>
<ds:datastoreItem xmlns:ds="http://schemas.openxmlformats.org/officeDocument/2006/customXml" ds:itemID="{236832FC-ED36-4C75-B29D-EB964E2A4E36}"/>
</file>

<file path=customXml/itemProps3.xml><?xml version="1.0" encoding="utf-8"?>
<ds:datastoreItem xmlns:ds="http://schemas.openxmlformats.org/officeDocument/2006/customXml" ds:itemID="{06801CCB-AC0C-462C-AE28-3A9662E23840}"/>
</file>

<file path=docProps/app.xml><?xml version="1.0" encoding="utf-8"?>
<Properties xmlns="http://schemas.openxmlformats.org/officeDocument/2006/extended-properties" xmlns:vt="http://schemas.openxmlformats.org/officeDocument/2006/docPropsVTypes">
  <TotalTime>295</TotalTime>
  <Words>522</Words>
  <Application>Microsoft Office PowerPoint</Application>
  <PresentationFormat>Widescreen</PresentationFormat>
  <Paragraphs>61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Calibri Light</vt:lpstr>
      <vt:lpstr>helvetica neue</vt:lpstr>
      <vt:lpstr>Noto Serif</vt:lpstr>
      <vt:lpstr>Roboto</vt:lpstr>
      <vt:lpstr>Office Theme</vt:lpstr>
      <vt:lpstr>PowerPoint Presentation</vt:lpstr>
      <vt:lpstr>PowerPoint Presentation</vt:lpstr>
      <vt:lpstr>PowerPoint Presentation</vt:lpstr>
      <vt:lpstr>Section title goes here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Hayley Mills</dc:creator>
  <cp:lastModifiedBy>Hayley Mills</cp:lastModifiedBy>
  <cp:revision>7</cp:revision>
  <dcterms:created xsi:type="dcterms:W3CDTF">2026-02-05T09:13:02Z</dcterms:created>
  <dcterms:modified xsi:type="dcterms:W3CDTF">2026-02-26T13:38:12Z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0x0101002D79F9F610434E47A52E9F374F632437</vt:lpwstr>
  </property>
</Properties>
</file>