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7" r:id="rId2"/>
    <p:sldId id="258" r:id="rId3"/>
    <p:sldId id="259" r:id="rId4"/>
    <p:sldId id="260" r:id="rId5"/>
    <p:sldId id="281" r:id="rId6"/>
    <p:sldId id="278" r:id="rId7"/>
    <p:sldId id="279" r:id="rId8"/>
    <p:sldId id="280" r:id="rId9"/>
    <p:sldId id="270" r:id="rId10"/>
    <p:sldId id="27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147"/>
    <a:srgbClr val="ECA027"/>
    <a:srgbClr val="DEE7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0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yley Mills" userId="0889dede-832e-4a93-9252-bb98fc29655c" providerId="ADAL" clId="{A4C3C9D7-C298-4A73-BE3B-EC8D3126CD24}"/>
    <pc:docChg chg="undo custSel addSld delSld modSld modMainMaster">
      <pc:chgData name="Hayley Mills" userId="0889dede-832e-4a93-9252-bb98fc29655c" providerId="ADAL" clId="{A4C3C9D7-C298-4A73-BE3B-EC8D3126CD24}" dt="2026-02-26T13:28:40.085" v="251" actId="2696"/>
      <pc:docMkLst>
        <pc:docMk/>
      </pc:docMkLst>
      <pc:sldChg chg="del">
        <pc:chgData name="Hayley Mills" userId="0889dede-832e-4a93-9252-bb98fc29655c" providerId="ADAL" clId="{A4C3C9D7-C298-4A73-BE3B-EC8D3126CD24}" dt="2026-02-20T16:39:52.177" v="0" actId="47"/>
        <pc:sldMkLst>
          <pc:docMk/>
          <pc:sldMk cId="2565844469" sldId="256"/>
        </pc:sldMkLst>
      </pc:sldChg>
      <pc:sldChg chg="addSp modSp mod">
        <pc:chgData name="Hayley Mills" userId="0889dede-832e-4a93-9252-bb98fc29655c" providerId="ADAL" clId="{A4C3C9D7-C298-4A73-BE3B-EC8D3126CD24}" dt="2026-02-24T12:58:26.883" v="164" actId="1076"/>
        <pc:sldMkLst>
          <pc:docMk/>
          <pc:sldMk cId="1957722045" sldId="270"/>
        </pc:sldMkLst>
        <pc:spChg chg="add mod">
          <ac:chgData name="Hayley Mills" userId="0889dede-832e-4a93-9252-bb98fc29655c" providerId="ADAL" clId="{A4C3C9D7-C298-4A73-BE3B-EC8D3126CD24}" dt="2026-02-24T12:58:18.842" v="163"/>
          <ac:spMkLst>
            <pc:docMk/>
            <pc:sldMk cId="1957722045" sldId="270"/>
            <ac:spMk id="10" creationId="{6602129E-B8FA-415E-A7E9-B70BB8EF0545}"/>
          </ac:spMkLst>
        </pc:spChg>
        <pc:spChg chg="mod">
          <ac:chgData name="Hayley Mills" userId="0889dede-832e-4a93-9252-bb98fc29655c" providerId="ADAL" clId="{A4C3C9D7-C298-4A73-BE3B-EC8D3126CD24}" dt="2026-02-24T12:56:13.046" v="156" actId="20577"/>
          <ac:spMkLst>
            <pc:docMk/>
            <pc:sldMk cId="1957722045" sldId="270"/>
            <ac:spMk id="15" creationId="{16988AB4-011F-4FB0-8025-B5504612E35D}"/>
          </ac:spMkLst>
        </pc:spChg>
        <pc:picChg chg="add mod">
          <ac:chgData name="Hayley Mills" userId="0889dede-832e-4a93-9252-bb98fc29655c" providerId="ADAL" clId="{A4C3C9D7-C298-4A73-BE3B-EC8D3126CD24}" dt="2026-02-24T12:58:26.883" v="164" actId="1076"/>
          <ac:picMkLst>
            <pc:docMk/>
            <pc:sldMk cId="1957722045" sldId="270"/>
            <ac:picMk id="1026" creationId="{FC7A1858-69DD-41AC-AA0B-E5AE81D142C6}"/>
          </ac:picMkLst>
        </pc:picChg>
      </pc:sldChg>
      <pc:sldChg chg="addSp delSp modSp mod">
        <pc:chgData name="Hayley Mills" userId="0889dede-832e-4a93-9252-bb98fc29655c" providerId="ADAL" clId="{A4C3C9D7-C298-4A73-BE3B-EC8D3126CD24}" dt="2026-02-24T12:58:41.765" v="167"/>
        <pc:sldMkLst>
          <pc:docMk/>
          <pc:sldMk cId="2714494981" sldId="272"/>
        </pc:sldMkLst>
        <pc:spChg chg="add mod">
          <ac:chgData name="Hayley Mills" userId="0889dede-832e-4a93-9252-bb98fc29655c" providerId="ADAL" clId="{A4C3C9D7-C298-4A73-BE3B-EC8D3126CD24}" dt="2026-02-24T12:56:31.289" v="159" actId="207"/>
          <ac:spMkLst>
            <pc:docMk/>
            <pc:sldMk cId="2714494981" sldId="272"/>
            <ac:spMk id="8" creationId="{00EC5408-C654-4A46-BC2D-62E84D09F997}"/>
          </ac:spMkLst>
        </pc:spChg>
        <pc:spChg chg="del">
          <ac:chgData name="Hayley Mills" userId="0889dede-832e-4a93-9252-bb98fc29655c" providerId="ADAL" clId="{A4C3C9D7-C298-4A73-BE3B-EC8D3126CD24}" dt="2026-02-24T12:56:24.321" v="157" actId="478"/>
          <ac:spMkLst>
            <pc:docMk/>
            <pc:sldMk cId="2714494981" sldId="272"/>
            <ac:spMk id="10" creationId="{55C8DCC8-718D-4410-AE2A-49D2D2BE778B}"/>
          </ac:spMkLst>
        </pc:spChg>
        <pc:spChg chg="add mod">
          <ac:chgData name="Hayley Mills" userId="0889dede-832e-4a93-9252-bb98fc29655c" providerId="ADAL" clId="{A4C3C9D7-C298-4A73-BE3B-EC8D3126CD24}" dt="2026-02-24T12:58:35.812" v="166" actId="207"/>
          <ac:spMkLst>
            <pc:docMk/>
            <pc:sldMk cId="2714494981" sldId="272"/>
            <ac:spMk id="13" creationId="{C21F00A3-3FB8-407D-B74C-16D69AB68311}"/>
          </ac:spMkLst>
        </pc:spChg>
        <pc:picChg chg="add mod">
          <ac:chgData name="Hayley Mills" userId="0889dede-832e-4a93-9252-bb98fc29655c" providerId="ADAL" clId="{A4C3C9D7-C298-4A73-BE3B-EC8D3126CD24}" dt="2026-02-24T12:58:41.765" v="167"/>
          <ac:picMkLst>
            <pc:docMk/>
            <pc:sldMk cId="2714494981" sldId="272"/>
            <ac:picMk id="14" creationId="{4020C627-0B8C-4DA3-BC57-5B22219CBDAF}"/>
          </ac:picMkLst>
        </pc:picChg>
      </pc:sldChg>
      <pc:sldChg chg="delSp del">
        <pc:chgData name="Hayley Mills" userId="0889dede-832e-4a93-9252-bb98fc29655c" providerId="ADAL" clId="{A4C3C9D7-C298-4A73-BE3B-EC8D3126CD24}" dt="2026-02-24T12:34:58.806" v="33" actId="47"/>
        <pc:sldMkLst>
          <pc:docMk/>
          <pc:sldMk cId="3403444711" sldId="274"/>
        </pc:sldMkLst>
        <pc:picChg chg="del">
          <ac:chgData name="Hayley Mills" userId="0889dede-832e-4a93-9252-bb98fc29655c" providerId="ADAL" clId="{A4C3C9D7-C298-4A73-BE3B-EC8D3126CD24}" dt="2026-02-24T12:34:56.977" v="32" actId="478"/>
          <ac:picMkLst>
            <pc:docMk/>
            <pc:sldMk cId="3403444711" sldId="274"/>
            <ac:picMk id="1028" creationId="{0205A4D2-38B4-F85C-55DC-88C2034C4AFF}"/>
          </ac:picMkLst>
        </pc:picChg>
      </pc:sldChg>
      <pc:sldChg chg="delSp del">
        <pc:chgData name="Hayley Mills" userId="0889dede-832e-4a93-9252-bb98fc29655c" providerId="ADAL" clId="{A4C3C9D7-C298-4A73-BE3B-EC8D3126CD24}" dt="2026-02-24T12:35:48.597" v="45" actId="47"/>
        <pc:sldMkLst>
          <pc:docMk/>
          <pc:sldMk cId="304668636" sldId="275"/>
        </pc:sldMkLst>
        <pc:picChg chg="del">
          <ac:chgData name="Hayley Mills" userId="0889dede-832e-4a93-9252-bb98fc29655c" providerId="ADAL" clId="{A4C3C9D7-C298-4A73-BE3B-EC8D3126CD24}" dt="2026-02-24T12:35:47.284" v="44" actId="478"/>
          <ac:picMkLst>
            <pc:docMk/>
            <pc:sldMk cId="304668636" sldId="275"/>
            <ac:picMk id="4" creationId="{DDB3A3C4-BA5B-036B-9FDF-64409E9DD685}"/>
          </ac:picMkLst>
        </pc:picChg>
      </pc:sldChg>
      <pc:sldChg chg="delSp del">
        <pc:chgData name="Hayley Mills" userId="0889dede-832e-4a93-9252-bb98fc29655c" providerId="ADAL" clId="{A4C3C9D7-C298-4A73-BE3B-EC8D3126CD24}" dt="2026-02-24T12:34:23.967" v="26" actId="47"/>
        <pc:sldMkLst>
          <pc:docMk/>
          <pc:sldMk cId="2682460914" sldId="276"/>
        </pc:sldMkLst>
        <pc:picChg chg="del">
          <ac:chgData name="Hayley Mills" userId="0889dede-832e-4a93-9252-bb98fc29655c" providerId="ADAL" clId="{A4C3C9D7-C298-4A73-BE3B-EC8D3126CD24}" dt="2026-02-24T12:34:20.804" v="25" actId="478"/>
          <ac:picMkLst>
            <pc:docMk/>
            <pc:sldMk cId="2682460914" sldId="276"/>
            <ac:picMk id="1028" creationId="{0205A4D2-38B4-F85C-55DC-88C2034C4AFF}"/>
          </ac:picMkLst>
        </pc:picChg>
      </pc:sldChg>
      <pc:sldChg chg="del">
        <pc:chgData name="Hayley Mills" userId="0889dede-832e-4a93-9252-bb98fc29655c" providerId="ADAL" clId="{A4C3C9D7-C298-4A73-BE3B-EC8D3126CD24}" dt="2026-02-24T12:54:53.783" v="146" actId="47"/>
        <pc:sldMkLst>
          <pc:docMk/>
          <pc:sldMk cId="1537470600" sldId="277"/>
        </pc:sldMkLst>
      </pc:sldChg>
      <pc:sldChg chg="addSp delSp modSp new mod">
        <pc:chgData name="Hayley Mills" userId="0889dede-832e-4a93-9252-bb98fc29655c" providerId="ADAL" clId="{A4C3C9D7-C298-4A73-BE3B-EC8D3126CD24}" dt="2026-02-24T12:55:04.038" v="148" actId="478"/>
        <pc:sldMkLst>
          <pc:docMk/>
          <pc:sldMk cId="2186618740" sldId="278"/>
        </pc:sldMkLst>
        <pc:spChg chg="add mod">
          <ac:chgData name="Hayley Mills" userId="0889dede-832e-4a93-9252-bb98fc29655c" providerId="ADAL" clId="{A4C3C9D7-C298-4A73-BE3B-EC8D3126CD24}" dt="2026-02-24T12:33:49.992" v="19"/>
          <ac:spMkLst>
            <pc:docMk/>
            <pc:sldMk cId="2186618740" sldId="278"/>
            <ac:spMk id="3" creationId="{A2EF5158-A6DB-47B1-A531-AB1E17C14172}"/>
          </ac:spMkLst>
        </pc:spChg>
        <pc:spChg chg="add mod">
          <ac:chgData name="Hayley Mills" userId="0889dede-832e-4a93-9252-bb98fc29655c" providerId="ADAL" clId="{A4C3C9D7-C298-4A73-BE3B-EC8D3126CD24}" dt="2026-02-24T12:33:49.992" v="19"/>
          <ac:spMkLst>
            <pc:docMk/>
            <pc:sldMk cId="2186618740" sldId="278"/>
            <ac:spMk id="4" creationId="{E55B9996-FC5C-4315-9F9B-205AF1F3CBE7}"/>
          </ac:spMkLst>
        </pc:spChg>
        <pc:spChg chg="add del mod">
          <ac:chgData name="Hayley Mills" userId="0889dede-832e-4a93-9252-bb98fc29655c" providerId="ADAL" clId="{A4C3C9D7-C298-4A73-BE3B-EC8D3126CD24}" dt="2026-02-24T12:36:51.188" v="53"/>
          <ac:spMkLst>
            <pc:docMk/>
            <pc:sldMk cId="2186618740" sldId="278"/>
            <ac:spMk id="6" creationId="{9AFEF36F-7782-4AB4-BCC6-E9F547414444}"/>
          </ac:spMkLst>
        </pc:spChg>
        <pc:spChg chg="add del mod">
          <ac:chgData name="Hayley Mills" userId="0889dede-832e-4a93-9252-bb98fc29655c" providerId="ADAL" clId="{A4C3C9D7-C298-4A73-BE3B-EC8D3126CD24}" dt="2026-02-24T12:39:15.570" v="57" actId="478"/>
          <ac:spMkLst>
            <pc:docMk/>
            <pc:sldMk cId="2186618740" sldId="278"/>
            <ac:spMk id="7" creationId="{49C6259B-9E11-4848-B042-0C02626173A7}"/>
          </ac:spMkLst>
        </pc:spChg>
        <pc:spChg chg="add mod">
          <ac:chgData name="Hayley Mills" userId="0889dede-832e-4a93-9252-bb98fc29655c" providerId="ADAL" clId="{A4C3C9D7-C298-4A73-BE3B-EC8D3126CD24}" dt="2026-02-24T12:39:16.809" v="58"/>
          <ac:spMkLst>
            <pc:docMk/>
            <pc:sldMk cId="2186618740" sldId="278"/>
            <ac:spMk id="8" creationId="{631E1E7A-B968-4322-AADF-8708816DA00A}"/>
          </ac:spMkLst>
        </pc:spChg>
        <pc:picChg chg="add del mod">
          <ac:chgData name="Hayley Mills" userId="0889dede-832e-4a93-9252-bb98fc29655c" providerId="ADAL" clId="{A4C3C9D7-C298-4A73-BE3B-EC8D3126CD24}" dt="2026-02-24T12:55:04.038" v="148" actId="478"/>
          <ac:picMkLst>
            <pc:docMk/>
            <pc:sldMk cId="2186618740" sldId="278"/>
            <ac:picMk id="5" creationId="{AAE5D10B-FE19-4FB7-ADA9-C5787622F4D9}"/>
          </ac:picMkLst>
        </pc:picChg>
      </pc:sldChg>
      <pc:sldChg chg="addSp delSp modSp add mod">
        <pc:chgData name="Hayley Mills" userId="0889dede-832e-4a93-9252-bb98fc29655c" providerId="ADAL" clId="{A4C3C9D7-C298-4A73-BE3B-EC8D3126CD24}" dt="2026-02-24T12:39:21.373" v="60"/>
        <pc:sldMkLst>
          <pc:docMk/>
          <pc:sldMk cId="1308150519" sldId="279"/>
        </pc:sldMkLst>
        <pc:spChg chg="del">
          <ac:chgData name="Hayley Mills" userId="0889dede-832e-4a93-9252-bb98fc29655c" providerId="ADAL" clId="{A4C3C9D7-C298-4A73-BE3B-EC8D3126CD24}" dt="2026-02-24T12:34:35.187" v="30" actId="478"/>
          <ac:spMkLst>
            <pc:docMk/>
            <pc:sldMk cId="1308150519" sldId="279"/>
            <ac:spMk id="4" creationId="{E55B9996-FC5C-4315-9F9B-205AF1F3CBE7}"/>
          </ac:spMkLst>
        </pc:spChg>
        <pc:spChg chg="add mod">
          <ac:chgData name="Hayley Mills" userId="0889dede-832e-4a93-9252-bb98fc29655c" providerId="ADAL" clId="{A4C3C9D7-C298-4A73-BE3B-EC8D3126CD24}" dt="2026-02-24T12:34:47.341" v="31"/>
          <ac:spMkLst>
            <pc:docMk/>
            <pc:sldMk cId="1308150519" sldId="279"/>
            <ac:spMk id="6" creationId="{C77B5502-9E94-49EB-82C5-C090FCBAF532}"/>
          </ac:spMkLst>
        </pc:spChg>
        <pc:spChg chg="add mod">
          <ac:chgData name="Hayley Mills" userId="0889dede-832e-4a93-9252-bb98fc29655c" providerId="ADAL" clId="{A4C3C9D7-C298-4A73-BE3B-EC8D3126CD24}" dt="2026-02-24T12:34:47.341" v="31"/>
          <ac:spMkLst>
            <pc:docMk/>
            <pc:sldMk cId="1308150519" sldId="279"/>
            <ac:spMk id="7" creationId="{75AB22C5-C672-43BA-BED0-AFECB691FFDF}"/>
          </ac:spMkLst>
        </pc:spChg>
        <pc:spChg chg="add del mod">
          <ac:chgData name="Hayley Mills" userId="0889dede-832e-4a93-9252-bb98fc29655c" providerId="ADAL" clId="{A4C3C9D7-C298-4A73-BE3B-EC8D3126CD24}" dt="2026-02-24T12:39:20.357" v="59" actId="478"/>
          <ac:spMkLst>
            <pc:docMk/>
            <pc:sldMk cId="1308150519" sldId="279"/>
            <ac:spMk id="8" creationId="{A8E96CF8-6A47-498D-A66E-A4903A339316}"/>
          </ac:spMkLst>
        </pc:spChg>
        <pc:spChg chg="add mod">
          <ac:chgData name="Hayley Mills" userId="0889dede-832e-4a93-9252-bb98fc29655c" providerId="ADAL" clId="{A4C3C9D7-C298-4A73-BE3B-EC8D3126CD24}" dt="2026-02-24T12:39:21.373" v="60"/>
          <ac:spMkLst>
            <pc:docMk/>
            <pc:sldMk cId="1308150519" sldId="279"/>
            <ac:spMk id="9" creationId="{2855A993-9A36-4670-8C87-9CCFC07F5301}"/>
          </ac:spMkLst>
        </pc:spChg>
        <pc:picChg chg="add del">
          <ac:chgData name="Hayley Mills" userId="0889dede-832e-4a93-9252-bb98fc29655c" providerId="ADAL" clId="{A4C3C9D7-C298-4A73-BE3B-EC8D3126CD24}" dt="2026-02-24T12:35:51.971" v="47" actId="478"/>
          <ac:picMkLst>
            <pc:docMk/>
            <pc:sldMk cId="1308150519" sldId="279"/>
            <ac:picMk id="5" creationId="{AAE5D10B-FE19-4FB7-ADA9-C5787622F4D9}"/>
          </ac:picMkLst>
        </pc:picChg>
      </pc:sldChg>
      <pc:sldChg chg="addSp delSp modSp new mod">
        <pc:chgData name="Hayley Mills" userId="0889dede-832e-4a93-9252-bb98fc29655c" providerId="ADAL" clId="{A4C3C9D7-C298-4A73-BE3B-EC8D3126CD24}" dt="2026-02-24T12:39:25.885" v="62"/>
        <pc:sldMkLst>
          <pc:docMk/>
          <pc:sldMk cId="881225442" sldId="280"/>
        </pc:sldMkLst>
        <pc:spChg chg="mod">
          <ac:chgData name="Hayley Mills" userId="0889dede-832e-4a93-9252-bb98fc29655c" providerId="ADAL" clId="{A4C3C9D7-C298-4A73-BE3B-EC8D3126CD24}" dt="2026-02-24T12:35:25.882" v="38" actId="1076"/>
          <ac:spMkLst>
            <pc:docMk/>
            <pc:sldMk cId="881225442" sldId="280"/>
            <ac:spMk id="2" creationId="{91BCF9DE-36AC-46D0-8DFB-332E6F5F8C82}"/>
          </ac:spMkLst>
        </pc:spChg>
        <pc:spChg chg="del">
          <ac:chgData name="Hayley Mills" userId="0889dede-832e-4a93-9252-bb98fc29655c" providerId="ADAL" clId="{A4C3C9D7-C298-4A73-BE3B-EC8D3126CD24}" dt="2026-02-24T12:35:34.961" v="41" actId="478"/>
          <ac:spMkLst>
            <pc:docMk/>
            <pc:sldMk cId="881225442" sldId="280"/>
            <ac:spMk id="3" creationId="{E5B1DE79-1C38-4336-A45F-6E236A2EBC3B}"/>
          </ac:spMkLst>
        </pc:spChg>
        <pc:spChg chg="add mod">
          <ac:chgData name="Hayley Mills" userId="0889dede-832e-4a93-9252-bb98fc29655c" providerId="ADAL" clId="{A4C3C9D7-C298-4A73-BE3B-EC8D3126CD24}" dt="2026-02-24T12:35:42.027" v="43" actId="20577"/>
          <ac:spMkLst>
            <pc:docMk/>
            <pc:sldMk cId="881225442" sldId="280"/>
            <ac:spMk id="5" creationId="{9E00A1EC-4333-4D88-A23A-0E768C8DDC62}"/>
          </ac:spMkLst>
        </pc:spChg>
        <pc:spChg chg="add del mod">
          <ac:chgData name="Hayley Mills" userId="0889dede-832e-4a93-9252-bb98fc29655c" providerId="ADAL" clId="{A4C3C9D7-C298-4A73-BE3B-EC8D3126CD24}" dt="2026-02-24T12:39:24.916" v="61" actId="478"/>
          <ac:spMkLst>
            <pc:docMk/>
            <pc:sldMk cId="881225442" sldId="280"/>
            <ac:spMk id="6" creationId="{E760549A-331E-4B9D-ADEA-C1D2BE5482A4}"/>
          </ac:spMkLst>
        </pc:spChg>
        <pc:spChg chg="add mod">
          <ac:chgData name="Hayley Mills" userId="0889dede-832e-4a93-9252-bb98fc29655c" providerId="ADAL" clId="{A4C3C9D7-C298-4A73-BE3B-EC8D3126CD24}" dt="2026-02-24T12:39:25.885" v="62"/>
          <ac:spMkLst>
            <pc:docMk/>
            <pc:sldMk cId="881225442" sldId="280"/>
            <ac:spMk id="7" creationId="{E18DF8D7-B288-4750-855E-6662AC187965}"/>
          </ac:spMkLst>
        </pc:spChg>
        <pc:picChg chg="add del mod">
          <ac:chgData name="Hayley Mills" userId="0889dede-832e-4a93-9252-bb98fc29655c" providerId="ADAL" clId="{A4C3C9D7-C298-4A73-BE3B-EC8D3126CD24}" dt="2026-02-24T12:36:02.869" v="49" actId="478"/>
          <ac:picMkLst>
            <pc:docMk/>
            <pc:sldMk cId="881225442" sldId="280"/>
            <ac:picMk id="4" creationId="{0C0427FE-7BE1-466E-846E-EE509CAD2F65}"/>
          </ac:picMkLst>
        </pc:picChg>
      </pc:sldChg>
      <pc:sldChg chg="addSp modSp new">
        <pc:chgData name="Hayley Mills" userId="0889dede-832e-4a93-9252-bb98fc29655c" providerId="ADAL" clId="{A4C3C9D7-C298-4A73-BE3B-EC8D3126CD24}" dt="2026-02-24T12:54:51.835" v="145"/>
        <pc:sldMkLst>
          <pc:docMk/>
          <pc:sldMk cId="4277252650" sldId="281"/>
        </pc:sldMkLst>
        <pc:spChg chg="add mod">
          <ac:chgData name="Hayley Mills" userId="0889dede-832e-4a93-9252-bb98fc29655c" providerId="ADAL" clId="{A4C3C9D7-C298-4A73-BE3B-EC8D3126CD24}" dt="2026-02-24T12:54:51.835" v="145"/>
          <ac:spMkLst>
            <pc:docMk/>
            <pc:sldMk cId="4277252650" sldId="281"/>
            <ac:spMk id="2" creationId="{0852FCBC-87DF-4B6B-9674-EAADF2AD08B9}"/>
          </ac:spMkLst>
        </pc:spChg>
      </pc:sldChg>
      <pc:sldMasterChg chg="delSldLayout modSldLayout">
        <pc:chgData name="Hayley Mills" userId="0889dede-832e-4a93-9252-bb98fc29655c" providerId="ADAL" clId="{A4C3C9D7-C298-4A73-BE3B-EC8D3126CD24}" dt="2026-02-26T13:28:40.085" v="251" actId="2696"/>
        <pc:sldMasterMkLst>
          <pc:docMk/>
          <pc:sldMasterMk cId="1377243351" sldId="2147483648"/>
        </pc:sldMasterMkLst>
        <pc:sldLayoutChg chg="del">
          <pc:chgData name="Hayley Mills" userId="0889dede-832e-4a93-9252-bb98fc29655c" providerId="ADAL" clId="{A4C3C9D7-C298-4A73-BE3B-EC8D3126CD24}" dt="2026-02-26T13:28:17.145" v="241" actId="2696"/>
          <pc:sldLayoutMkLst>
            <pc:docMk/>
            <pc:sldMasterMk cId="1377243351" sldId="2147483648"/>
            <pc:sldLayoutMk cId="2528308944" sldId="2147483649"/>
          </pc:sldLayoutMkLst>
        </pc:sldLayoutChg>
        <pc:sldLayoutChg chg="del">
          <pc:chgData name="Hayley Mills" userId="0889dede-832e-4a93-9252-bb98fc29655c" providerId="ADAL" clId="{A4C3C9D7-C298-4A73-BE3B-EC8D3126CD24}" dt="2026-02-26T13:28:18.084" v="242" actId="2696"/>
          <pc:sldLayoutMkLst>
            <pc:docMk/>
            <pc:sldMasterMk cId="1377243351" sldId="2147483648"/>
            <pc:sldLayoutMk cId="1728130047" sldId="2147483650"/>
          </pc:sldLayoutMkLst>
        </pc:sldLayoutChg>
        <pc:sldLayoutChg chg="del">
          <pc:chgData name="Hayley Mills" userId="0889dede-832e-4a93-9252-bb98fc29655c" providerId="ADAL" clId="{A4C3C9D7-C298-4A73-BE3B-EC8D3126CD24}" dt="2026-02-26T13:28:18.867" v="243" actId="2696"/>
          <pc:sldLayoutMkLst>
            <pc:docMk/>
            <pc:sldMasterMk cId="1377243351" sldId="2147483648"/>
            <pc:sldLayoutMk cId="1146439956" sldId="2147483651"/>
          </pc:sldLayoutMkLst>
        </pc:sldLayoutChg>
        <pc:sldLayoutChg chg="del">
          <pc:chgData name="Hayley Mills" userId="0889dede-832e-4a93-9252-bb98fc29655c" providerId="ADAL" clId="{A4C3C9D7-C298-4A73-BE3B-EC8D3126CD24}" dt="2026-02-26T13:28:19.556" v="244" actId="2696"/>
          <pc:sldLayoutMkLst>
            <pc:docMk/>
            <pc:sldMasterMk cId="1377243351" sldId="2147483648"/>
            <pc:sldLayoutMk cId="1706532412" sldId="2147483652"/>
          </pc:sldLayoutMkLst>
        </pc:sldLayoutChg>
        <pc:sldLayoutChg chg="del">
          <pc:chgData name="Hayley Mills" userId="0889dede-832e-4a93-9252-bb98fc29655c" providerId="ADAL" clId="{A4C3C9D7-C298-4A73-BE3B-EC8D3126CD24}" dt="2026-02-26T13:28:20.309" v="245" actId="2696"/>
          <pc:sldLayoutMkLst>
            <pc:docMk/>
            <pc:sldMasterMk cId="1377243351" sldId="2147483648"/>
            <pc:sldLayoutMk cId="3550145362" sldId="2147483653"/>
          </pc:sldLayoutMkLst>
        </pc:sldLayoutChg>
        <pc:sldLayoutChg chg="del">
          <pc:chgData name="Hayley Mills" userId="0889dede-832e-4a93-9252-bb98fc29655c" providerId="ADAL" clId="{A4C3C9D7-C298-4A73-BE3B-EC8D3126CD24}" dt="2026-02-26T13:28:21.142" v="246" actId="2696"/>
          <pc:sldLayoutMkLst>
            <pc:docMk/>
            <pc:sldMasterMk cId="1377243351" sldId="2147483648"/>
            <pc:sldLayoutMk cId="3176792035" sldId="2147483654"/>
          </pc:sldLayoutMkLst>
        </pc:sldLayoutChg>
        <pc:sldLayoutChg chg="del">
          <pc:chgData name="Hayley Mills" userId="0889dede-832e-4a93-9252-bb98fc29655c" providerId="ADAL" clId="{A4C3C9D7-C298-4A73-BE3B-EC8D3126CD24}" dt="2026-02-26T13:28:21.931" v="247" actId="2696"/>
          <pc:sldLayoutMkLst>
            <pc:docMk/>
            <pc:sldMasterMk cId="1377243351" sldId="2147483648"/>
            <pc:sldLayoutMk cId="3309494671" sldId="2147483655"/>
          </pc:sldLayoutMkLst>
        </pc:sldLayoutChg>
        <pc:sldLayoutChg chg="del">
          <pc:chgData name="Hayley Mills" userId="0889dede-832e-4a93-9252-bb98fc29655c" providerId="ADAL" clId="{A4C3C9D7-C298-4A73-BE3B-EC8D3126CD24}" dt="2026-02-26T13:28:22.707" v="248" actId="2696"/>
          <pc:sldLayoutMkLst>
            <pc:docMk/>
            <pc:sldMasterMk cId="1377243351" sldId="2147483648"/>
            <pc:sldLayoutMk cId="1136777595" sldId="2147483656"/>
          </pc:sldLayoutMkLst>
        </pc:sldLayoutChg>
        <pc:sldLayoutChg chg="del">
          <pc:chgData name="Hayley Mills" userId="0889dede-832e-4a93-9252-bb98fc29655c" providerId="ADAL" clId="{A4C3C9D7-C298-4A73-BE3B-EC8D3126CD24}" dt="2026-02-26T13:28:23.636" v="249" actId="2696"/>
          <pc:sldLayoutMkLst>
            <pc:docMk/>
            <pc:sldMasterMk cId="1377243351" sldId="2147483648"/>
            <pc:sldLayoutMk cId="2138480587" sldId="2147483657"/>
          </pc:sldLayoutMkLst>
        </pc:sldLayoutChg>
        <pc:sldLayoutChg chg="del">
          <pc:chgData name="Hayley Mills" userId="0889dede-832e-4a93-9252-bb98fc29655c" providerId="ADAL" clId="{A4C3C9D7-C298-4A73-BE3B-EC8D3126CD24}" dt="2026-02-26T13:28:24.837" v="250" actId="2696"/>
          <pc:sldLayoutMkLst>
            <pc:docMk/>
            <pc:sldMasterMk cId="1377243351" sldId="2147483648"/>
            <pc:sldLayoutMk cId="2734660745" sldId="2147483658"/>
          </pc:sldLayoutMkLst>
        </pc:sldLayoutChg>
        <pc:sldLayoutChg chg="del">
          <pc:chgData name="Hayley Mills" userId="0889dede-832e-4a93-9252-bb98fc29655c" providerId="ADAL" clId="{A4C3C9D7-C298-4A73-BE3B-EC8D3126CD24}" dt="2026-02-26T13:28:40.085" v="251" actId="2696"/>
          <pc:sldLayoutMkLst>
            <pc:docMk/>
            <pc:sldMasterMk cId="1377243351" sldId="2147483648"/>
            <pc:sldLayoutMk cId="66942008" sldId="2147483659"/>
          </pc:sldLayoutMkLst>
        </pc:sldLayoutChg>
        <pc:sldLayoutChg chg="addSp delSp modSp mod">
          <pc:chgData name="Hayley Mills" userId="0889dede-832e-4a93-9252-bb98fc29655c" providerId="ADAL" clId="{A4C3C9D7-C298-4A73-BE3B-EC8D3126CD24}" dt="2026-02-26T08:25:04.567" v="172" actId="207"/>
          <pc:sldLayoutMkLst>
            <pc:docMk/>
            <pc:sldMasterMk cId="1377243351" sldId="2147483648"/>
            <pc:sldLayoutMk cId="2983601742" sldId="2147483660"/>
          </pc:sldLayoutMkLst>
          <pc:spChg chg="mod">
            <ac:chgData name="Hayley Mills" userId="0889dede-832e-4a93-9252-bb98fc29655c" providerId="ADAL" clId="{A4C3C9D7-C298-4A73-BE3B-EC8D3126CD24}" dt="2026-02-26T08:25:04.567" v="172" actId="207"/>
            <ac:spMkLst>
              <pc:docMk/>
              <pc:sldMasterMk cId="1377243351" sldId="2147483648"/>
              <pc:sldLayoutMk cId="2983601742" sldId="2147483660"/>
              <ac:spMk id="7" creationId="{E40E2233-016A-4920-9B1C-493AF7962CB7}"/>
            </ac:spMkLst>
          </pc:spChg>
          <pc:spChg chg="mod">
            <ac:chgData name="Hayley Mills" userId="0889dede-832e-4a93-9252-bb98fc29655c" providerId="ADAL" clId="{A4C3C9D7-C298-4A73-BE3B-EC8D3126CD24}" dt="2026-02-26T08:24:22.184" v="169" actId="1037"/>
            <ac:spMkLst>
              <pc:docMk/>
              <pc:sldMasterMk cId="1377243351" sldId="2147483648"/>
              <pc:sldLayoutMk cId="2983601742" sldId="2147483660"/>
              <ac:spMk id="41" creationId="{AE71C8D8-FB0F-4AAB-A60B-BDCBECC4B302}"/>
            </ac:spMkLst>
          </pc:spChg>
          <pc:picChg chg="add mod ord modCrop">
            <ac:chgData name="Hayley Mills" userId="0889dede-832e-4a93-9252-bb98fc29655c" providerId="ADAL" clId="{A4C3C9D7-C298-4A73-BE3B-EC8D3126CD24}" dt="2026-02-24T12:41:25.626" v="70" actId="167"/>
            <ac:picMkLst>
              <pc:docMk/>
              <pc:sldMasterMk cId="1377243351" sldId="2147483648"/>
              <pc:sldLayoutMk cId="2983601742" sldId="2147483660"/>
              <ac:picMk id="4" creationId="{7E5812D6-EAC9-488C-807A-5463CC6D5871}"/>
            </ac:picMkLst>
          </pc:picChg>
          <pc:picChg chg="del">
            <ac:chgData name="Hayley Mills" userId="0889dede-832e-4a93-9252-bb98fc29655c" providerId="ADAL" clId="{A4C3C9D7-C298-4A73-BE3B-EC8D3126CD24}" dt="2026-02-24T12:40:58.387" v="63" actId="478"/>
            <ac:picMkLst>
              <pc:docMk/>
              <pc:sldMasterMk cId="1377243351" sldId="2147483648"/>
              <pc:sldLayoutMk cId="2983601742" sldId="2147483660"/>
              <ac:picMk id="5" creationId="{B84A1451-D9CC-41BA-A9A4-2E2E3B96A1FA}"/>
            </ac:picMkLst>
          </pc:picChg>
          <pc:picChg chg="mod">
            <ac:chgData name="Hayley Mills" userId="0889dede-832e-4a93-9252-bb98fc29655c" providerId="ADAL" clId="{A4C3C9D7-C298-4A73-BE3B-EC8D3126CD24}" dt="2026-02-26T08:24:28.423" v="171" actId="1037"/>
            <ac:picMkLst>
              <pc:docMk/>
              <pc:sldMasterMk cId="1377243351" sldId="2147483648"/>
              <pc:sldLayoutMk cId="2983601742" sldId="2147483660"/>
              <ac:picMk id="1026" creationId="{B9E7A2A5-C638-40B6-A6B7-D94435637403}"/>
            </ac:picMkLst>
          </pc:picChg>
          <pc:cxnChg chg="mod">
            <ac:chgData name="Hayley Mills" userId="0889dede-832e-4a93-9252-bb98fc29655c" providerId="ADAL" clId="{A4C3C9D7-C298-4A73-BE3B-EC8D3126CD24}" dt="2026-02-24T09:12:48.721" v="9" actId="208"/>
            <ac:cxnSpMkLst>
              <pc:docMk/>
              <pc:sldMasterMk cId="1377243351" sldId="2147483648"/>
              <pc:sldLayoutMk cId="2983601742" sldId="2147483660"/>
              <ac:cxnSpMk id="35" creationId="{A5CB4155-617C-44EE-9F3F-70A76106ACEE}"/>
            </ac:cxnSpMkLst>
          </pc:cxnChg>
        </pc:sldLayoutChg>
        <pc:sldLayoutChg chg="addSp delSp modSp mod">
          <pc:chgData name="Hayley Mills" userId="0889dede-832e-4a93-9252-bb98fc29655c" providerId="ADAL" clId="{A4C3C9D7-C298-4A73-BE3B-EC8D3126CD24}" dt="2026-02-26T08:34:57.895" v="240" actId="14100"/>
          <pc:sldLayoutMkLst>
            <pc:docMk/>
            <pc:sldMasterMk cId="1377243351" sldId="2147483648"/>
            <pc:sldLayoutMk cId="3759040963" sldId="2147483661"/>
          </pc:sldLayoutMkLst>
          <pc:spChg chg="mod">
            <ac:chgData name="Hayley Mills" userId="0889dede-832e-4a93-9252-bb98fc29655c" providerId="ADAL" clId="{A4C3C9D7-C298-4A73-BE3B-EC8D3126CD24}" dt="2026-02-24T12:52:51.347" v="135" actId="1037"/>
            <ac:spMkLst>
              <pc:docMk/>
              <pc:sldMasterMk cId="1377243351" sldId="2147483648"/>
              <pc:sldLayoutMk cId="3759040963" sldId="2147483661"/>
              <ac:spMk id="2" creationId="{33004094-44A7-4E70-9D8D-1722B692B37D}"/>
            </ac:spMkLst>
          </pc:spChg>
          <pc:picChg chg="add mod ord modCrop">
            <ac:chgData name="Hayley Mills" userId="0889dede-832e-4a93-9252-bb98fc29655c" providerId="ADAL" clId="{A4C3C9D7-C298-4A73-BE3B-EC8D3126CD24}" dt="2026-02-24T12:42:35.611" v="85" actId="1076"/>
            <ac:picMkLst>
              <pc:docMk/>
              <pc:sldMasterMk cId="1377243351" sldId="2147483648"/>
              <pc:sldLayoutMk cId="3759040963" sldId="2147483661"/>
              <ac:picMk id="7" creationId="{36051025-1F9C-465A-B68C-7491E9591989}"/>
            </ac:picMkLst>
          </pc:picChg>
          <pc:picChg chg="del">
            <ac:chgData name="Hayley Mills" userId="0889dede-832e-4a93-9252-bb98fc29655c" providerId="ADAL" clId="{A4C3C9D7-C298-4A73-BE3B-EC8D3126CD24}" dt="2026-02-24T12:41:42.945" v="73" actId="478"/>
            <ac:picMkLst>
              <pc:docMk/>
              <pc:sldMasterMk cId="1377243351" sldId="2147483648"/>
              <pc:sldLayoutMk cId="3759040963" sldId="2147483661"/>
              <ac:picMk id="19" creationId="{94D53E8F-FABC-4D3A-AFC7-531D42A7303F}"/>
            </ac:picMkLst>
          </pc:picChg>
          <pc:cxnChg chg="mod">
            <ac:chgData name="Hayley Mills" userId="0889dede-832e-4a93-9252-bb98fc29655c" providerId="ADAL" clId="{A4C3C9D7-C298-4A73-BE3B-EC8D3126CD24}" dt="2026-02-26T08:34:57.895" v="240" actId="14100"/>
            <ac:cxnSpMkLst>
              <pc:docMk/>
              <pc:sldMasterMk cId="1377243351" sldId="2147483648"/>
              <pc:sldLayoutMk cId="3759040963" sldId="2147483661"/>
              <ac:cxnSpMk id="9" creationId="{60091C41-626C-43BB-B5C0-AE04FFDCC5B6}"/>
            </ac:cxnSpMkLst>
          </pc:cxnChg>
        </pc:sldLayoutChg>
        <pc:sldLayoutChg chg="addSp modSp mod">
          <pc:chgData name="Hayley Mills" userId="0889dede-832e-4a93-9252-bb98fc29655c" providerId="ADAL" clId="{A4C3C9D7-C298-4A73-BE3B-EC8D3126CD24}" dt="2026-02-26T08:33:15.462" v="233" actId="1035"/>
          <pc:sldLayoutMkLst>
            <pc:docMk/>
            <pc:sldMasterMk cId="1377243351" sldId="2147483648"/>
            <pc:sldLayoutMk cId="466455153" sldId="2147483662"/>
          </pc:sldLayoutMkLst>
          <pc:picChg chg="add mod">
            <ac:chgData name="Hayley Mills" userId="0889dede-832e-4a93-9252-bb98fc29655c" providerId="ADAL" clId="{A4C3C9D7-C298-4A73-BE3B-EC8D3126CD24}" dt="2026-02-26T08:33:15.462" v="233" actId="1035"/>
            <ac:picMkLst>
              <pc:docMk/>
              <pc:sldMasterMk cId="1377243351" sldId="2147483648"/>
              <pc:sldLayoutMk cId="466455153" sldId="2147483662"/>
              <ac:picMk id="8" creationId="{76063594-49A3-4A80-BB22-EE18979E9484}"/>
            </ac:picMkLst>
          </pc:picChg>
          <pc:cxnChg chg="mod">
            <ac:chgData name="Hayley Mills" userId="0889dede-832e-4a93-9252-bb98fc29655c" providerId="ADAL" clId="{A4C3C9D7-C298-4A73-BE3B-EC8D3126CD24}" dt="2026-02-26T08:32:06.079" v="174" actId="14100"/>
            <ac:cxnSpMkLst>
              <pc:docMk/>
              <pc:sldMasterMk cId="1377243351" sldId="2147483648"/>
              <pc:sldLayoutMk cId="466455153" sldId="2147483662"/>
              <ac:cxnSpMk id="3" creationId="{ECF445F9-CED3-49BD-9FC5-A5DA7757E2C1}"/>
            </ac:cxnSpMkLst>
          </pc:cxnChg>
        </pc:sldLayoutChg>
        <pc:sldLayoutChg chg="modSp mod">
          <pc:chgData name="Hayley Mills" userId="0889dede-832e-4a93-9252-bb98fc29655c" providerId="ADAL" clId="{A4C3C9D7-C298-4A73-BE3B-EC8D3126CD24}" dt="2026-02-26T08:32:47.541" v="217" actId="1035"/>
          <pc:sldLayoutMkLst>
            <pc:docMk/>
            <pc:sldMasterMk cId="1377243351" sldId="2147483648"/>
            <pc:sldLayoutMk cId="696967731" sldId="2147483663"/>
          </pc:sldLayoutMkLst>
          <pc:spChg chg="mod">
            <ac:chgData name="Hayley Mills" userId="0889dede-832e-4a93-9252-bb98fc29655c" providerId="ADAL" clId="{A4C3C9D7-C298-4A73-BE3B-EC8D3126CD24}" dt="2026-02-26T08:32:47.541" v="217" actId="1035"/>
            <ac:spMkLst>
              <pc:docMk/>
              <pc:sldMasterMk cId="1377243351" sldId="2147483648"/>
              <pc:sldLayoutMk cId="696967731" sldId="2147483663"/>
              <ac:spMk id="7" creationId="{6C1088F2-F2F1-4556-AF9C-140507F8A84D}"/>
            </ac:spMkLst>
          </pc:spChg>
          <pc:cxnChg chg="mod">
            <ac:chgData name="Hayley Mills" userId="0889dede-832e-4a93-9252-bb98fc29655c" providerId="ADAL" clId="{A4C3C9D7-C298-4A73-BE3B-EC8D3126CD24}" dt="2026-02-24T09:12:57.197" v="11" actId="208"/>
            <ac:cxnSpMkLst>
              <pc:docMk/>
              <pc:sldMasterMk cId="1377243351" sldId="2147483648"/>
              <pc:sldLayoutMk cId="696967731" sldId="2147483663"/>
              <ac:cxnSpMk id="13" creationId="{DD29A4A8-4B5E-486B-92B9-C150BBB90D95}"/>
            </ac:cxnSpMkLst>
          </pc:cxnChg>
        </pc:sldLayoutChg>
        <pc:sldLayoutChg chg="modSp mod">
          <pc:chgData name="Hayley Mills" userId="0889dede-832e-4a93-9252-bb98fc29655c" providerId="ADAL" clId="{A4C3C9D7-C298-4A73-BE3B-EC8D3126CD24}" dt="2026-02-26T08:33:28.390" v="234" actId="1035"/>
          <pc:sldLayoutMkLst>
            <pc:docMk/>
            <pc:sldMasterMk cId="1377243351" sldId="2147483648"/>
            <pc:sldLayoutMk cId="1770717137" sldId="2147483664"/>
          </pc:sldLayoutMkLst>
          <pc:spChg chg="mod">
            <ac:chgData name="Hayley Mills" userId="0889dede-832e-4a93-9252-bb98fc29655c" providerId="ADAL" clId="{A4C3C9D7-C298-4A73-BE3B-EC8D3126CD24}" dt="2026-02-26T08:33:28.390" v="234" actId="1035"/>
            <ac:spMkLst>
              <pc:docMk/>
              <pc:sldMasterMk cId="1377243351" sldId="2147483648"/>
              <pc:sldLayoutMk cId="1770717137" sldId="2147483664"/>
              <ac:spMk id="2" creationId="{306064D7-D2F8-B60F-A3A9-37AB9902CD3B}"/>
            </ac:spMkLst>
          </pc:spChg>
          <pc:cxnChg chg="mod">
            <ac:chgData name="Hayley Mills" userId="0889dede-832e-4a93-9252-bb98fc29655c" providerId="ADAL" clId="{A4C3C9D7-C298-4A73-BE3B-EC8D3126CD24}" dt="2026-02-24T09:13:37.726" v="13" actId="208"/>
            <ac:cxnSpMkLst>
              <pc:docMk/>
              <pc:sldMasterMk cId="1377243351" sldId="2147483648"/>
              <pc:sldLayoutMk cId="1770717137" sldId="2147483664"/>
              <ac:cxnSpMk id="12" creationId="{FA244880-03E5-8619-182F-6D360504BBDD}"/>
            </ac:cxnSpMkLst>
          </pc:cxnChg>
        </pc:sldLayoutChg>
        <pc:sldLayoutChg chg="modSp mod">
          <pc:chgData name="Hayley Mills" userId="0889dede-832e-4a93-9252-bb98fc29655c" providerId="ADAL" clId="{A4C3C9D7-C298-4A73-BE3B-EC8D3126CD24}" dt="2026-02-26T08:33:44.245" v="236" actId="1035"/>
          <pc:sldLayoutMkLst>
            <pc:docMk/>
            <pc:sldMasterMk cId="1377243351" sldId="2147483648"/>
            <pc:sldLayoutMk cId="4141507255" sldId="2147483665"/>
          </pc:sldLayoutMkLst>
          <pc:spChg chg="mod">
            <ac:chgData name="Hayley Mills" userId="0889dede-832e-4a93-9252-bb98fc29655c" providerId="ADAL" clId="{A4C3C9D7-C298-4A73-BE3B-EC8D3126CD24}" dt="2026-02-26T08:33:44.245" v="236" actId="1035"/>
            <ac:spMkLst>
              <pc:docMk/>
              <pc:sldMasterMk cId="1377243351" sldId="2147483648"/>
              <pc:sldLayoutMk cId="4141507255" sldId="2147483665"/>
              <ac:spMk id="2" creationId="{4CF90F0F-F0E9-D090-797C-329371644886}"/>
            </ac:spMkLst>
          </pc:spChg>
          <pc:cxnChg chg="mod">
            <ac:chgData name="Hayley Mills" userId="0889dede-832e-4a93-9252-bb98fc29655c" providerId="ADAL" clId="{A4C3C9D7-C298-4A73-BE3B-EC8D3126CD24}" dt="2026-02-24T09:13:45.604" v="15" actId="208"/>
            <ac:cxnSpMkLst>
              <pc:docMk/>
              <pc:sldMasterMk cId="1377243351" sldId="2147483648"/>
              <pc:sldLayoutMk cId="4141507255" sldId="2147483665"/>
              <ac:cxnSpMk id="12" creationId="{FCD40012-FCDC-67E3-B858-1CE33D794FE6}"/>
            </ac:cxnSpMkLst>
          </pc:cxnChg>
        </pc:sldLayoutChg>
        <pc:sldLayoutChg chg="modSp mod">
          <pc:chgData name="Hayley Mills" userId="0889dede-832e-4a93-9252-bb98fc29655c" providerId="ADAL" clId="{A4C3C9D7-C298-4A73-BE3B-EC8D3126CD24}" dt="2026-02-26T08:33:54.486" v="237" actId="14100"/>
          <pc:sldLayoutMkLst>
            <pc:docMk/>
            <pc:sldMasterMk cId="1377243351" sldId="2147483648"/>
            <pc:sldLayoutMk cId="392923880" sldId="2147483666"/>
          </pc:sldLayoutMkLst>
          <pc:cxnChg chg="mod">
            <ac:chgData name="Hayley Mills" userId="0889dede-832e-4a93-9252-bb98fc29655c" providerId="ADAL" clId="{A4C3C9D7-C298-4A73-BE3B-EC8D3126CD24}" dt="2026-02-26T08:33:54.486" v="237" actId="14100"/>
            <ac:cxnSpMkLst>
              <pc:docMk/>
              <pc:sldMasterMk cId="1377243351" sldId="2147483648"/>
              <pc:sldLayoutMk cId="392923880" sldId="2147483666"/>
              <ac:cxnSpMk id="36" creationId="{A09A198F-50A7-4A6A-88E9-42F224C187BD}"/>
            </ac:cxnSpMkLst>
          </pc:cxnChg>
        </pc:sldLayoutChg>
        <pc:sldLayoutChg chg="addSp delSp modSp mod">
          <pc:chgData name="Hayley Mills" userId="0889dede-832e-4a93-9252-bb98fc29655c" providerId="ADAL" clId="{A4C3C9D7-C298-4A73-BE3B-EC8D3126CD24}" dt="2026-02-26T08:34:30.318" v="239" actId="14100"/>
          <pc:sldLayoutMkLst>
            <pc:docMk/>
            <pc:sldMasterMk cId="1377243351" sldId="2147483648"/>
            <pc:sldLayoutMk cId="313502960" sldId="2147483667"/>
          </pc:sldLayoutMkLst>
          <pc:spChg chg="mod">
            <ac:chgData name="Hayley Mills" userId="0889dede-832e-4a93-9252-bb98fc29655c" providerId="ADAL" clId="{A4C3C9D7-C298-4A73-BE3B-EC8D3126CD24}" dt="2026-02-26T08:34:26.390" v="238" actId="14100"/>
            <ac:spMkLst>
              <pc:docMk/>
              <pc:sldMasterMk cId="1377243351" sldId="2147483648"/>
              <pc:sldLayoutMk cId="313502960" sldId="2147483667"/>
              <ac:spMk id="2" creationId="{291D35D9-078B-40B0-A4E3-5E816C0B6190}"/>
            </ac:spMkLst>
          </pc:spChg>
          <pc:picChg chg="add mod modCrop">
            <ac:chgData name="Hayley Mills" userId="0889dede-832e-4a93-9252-bb98fc29655c" providerId="ADAL" clId="{A4C3C9D7-C298-4A73-BE3B-EC8D3126CD24}" dt="2026-02-24T12:53:40.363" v="141" actId="732"/>
            <ac:picMkLst>
              <pc:docMk/>
              <pc:sldMasterMk cId="1377243351" sldId="2147483648"/>
              <pc:sldLayoutMk cId="313502960" sldId="2147483667"/>
              <ac:picMk id="8" creationId="{AFA2AFB9-6769-484A-B18A-3DE0024C4CB2}"/>
            </ac:picMkLst>
          </pc:picChg>
          <pc:picChg chg="del mod">
            <ac:chgData name="Hayley Mills" userId="0889dede-832e-4a93-9252-bb98fc29655c" providerId="ADAL" clId="{A4C3C9D7-C298-4A73-BE3B-EC8D3126CD24}" dt="2026-02-24T12:53:30.034" v="138" actId="478"/>
            <ac:picMkLst>
              <pc:docMk/>
              <pc:sldMasterMk cId="1377243351" sldId="2147483648"/>
              <pc:sldLayoutMk cId="313502960" sldId="2147483667"/>
              <ac:picMk id="12" creationId="{91EFF7C5-E7B4-4AC2-8281-B68BE55E94CC}"/>
            </ac:picMkLst>
          </pc:picChg>
          <pc:cxnChg chg="mod">
            <ac:chgData name="Hayley Mills" userId="0889dede-832e-4a93-9252-bb98fc29655c" providerId="ADAL" clId="{A4C3C9D7-C298-4A73-BE3B-EC8D3126CD24}" dt="2026-02-26T08:34:30.318" v="239" actId="14100"/>
            <ac:cxnSpMkLst>
              <pc:docMk/>
              <pc:sldMasterMk cId="1377243351" sldId="2147483648"/>
              <pc:sldLayoutMk cId="313502960" sldId="2147483667"/>
              <ac:cxnSpMk id="3" creationId="{ECF445F9-CED3-49BD-9FC5-A5DA7757E2C1}"/>
            </ac:cxnSpMkLst>
          </pc:cxnChg>
        </pc:sldLayoutChg>
        <pc:sldLayoutChg chg="delSp modSp mod">
          <pc:chgData name="Hayley Mills" userId="0889dede-832e-4a93-9252-bb98fc29655c" providerId="ADAL" clId="{A4C3C9D7-C298-4A73-BE3B-EC8D3126CD24}" dt="2026-02-26T08:33:08.022" v="228" actId="1036"/>
          <pc:sldLayoutMkLst>
            <pc:docMk/>
            <pc:sldMasterMk cId="1377243351" sldId="2147483648"/>
            <pc:sldLayoutMk cId="3254845472" sldId="2147483668"/>
          </pc:sldLayoutMkLst>
          <pc:spChg chg="mod">
            <ac:chgData name="Hayley Mills" userId="0889dede-832e-4a93-9252-bb98fc29655c" providerId="ADAL" clId="{A4C3C9D7-C298-4A73-BE3B-EC8D3126CD24}" dt="2026-02-26T08:33:08.022" v="228" actId="1036"/>
            <ac:spMkLst>
              <pc:docMk/>
              <pc:sldMasterMk cId="1377243351" sldId="2147483648"/>
              <pc:sldLayoutMk cId="3254845472" sldId="2147483668"/>
              <ac:spMk id="6" creationId="{30433E08-2C38-4F68-ACF1-7AE2E4F32C59}"/>
            </ac:spMkLst>
          </pc:spChg>
          <pc:picChg chg="del mod">
            <ac:chgData name="Hayley Mills" userId="0889dede-832e-4a93-9252-bb98fc29655c" providerId="ADAL" clId="{A4C3C9D7-C298-4A73-BE3B-EC8D3126CD24}" dt="2026-02-24T12:54:35.138" v="143" actId="478"/>
            <ac:picMkLst>
              <pc:docMk/>
              <pc:sldMasterMk cId="1377243351" sldId="2147483648"/>
              <pc:sldLayoutMk cId="3254845472" sldId="2147483668"/>
              <ac:picMk id="8" creationId="{76063594-49A3-4A80-BB22-EE18979E9484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E9459-931E-4FBC-99EB-525120E606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236CB0-ED15-4BC3-AE01-0C9420C09CD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EB8828-325A-4A02-9694-430482E85394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657135-ED97-474B-BB55-254087FE25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1969DB-229A-4AA5-AACC-6A5630540C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5F4F1B-F6E5-4E12-AD27-0E027488E98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0746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jp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photo backgroun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5812D6-EAC9-488C-807A-5463CC6D58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object 4">
            <a:extLst>
              <a:ext uri="{FF2B5EF4-FFF2-40B4-BE49-F238E27FC236}">
                <a16:creationId xmlns:a16="http://schemas.microsoft.com/office/drawing/2014/main" id="{E40E2233-016A-4920-9B1C-493AF7962CB7}"/>
              </a:ext>
            </a:extLst>
          </p:cNvPr>
          <p:cNvSpPr/>
          <p:nvPr/>
        </p:nvSpPr>
        <p:spPr>
          <a:xfrm>
            <a:off x="0" y="1113857"/>
            <a:ext cx="8331200" cy="451541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9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4">
            <a:extLst>
              <a:ext uri="{FF2B5EF4-FFF2-40B4-BE49-F238E27FC236}">
                <a16:creationId xmlns:a16="http://schemas.microsoft.com/office/drawing/2014/main" id="{9B5BCAD4-505E-42FE-84FC-008DFC247638}"/>
              </a:ext>
            </a:extLst>
          </p:cNvPr>
          <p:cNvSpPr/>
          <p:nvPr/>
        </p:nvSpPr>
        <p:spPr>
          <a:xfrm>
            <a:off x="820195" y="421608"/>
            <a:ext cx="4521756" cy="692249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">
            <a:extLst>
              <a:ext uri="{FF2B5EF4-FFF2-40B4-BE49-F238E27FC236}">
                <a16:creationId xmlns:a16="http://schemas.microsoft.com/office/drawing/2014/main" id="{AE71C8D8-FB0F-4AAB-A60B-BDCBECC4B302}"/>
              </a:ext>
            </a:extLst>
          </p:cNvPr>
          <p:cNvSpPr/>
          <p:nvPr/>
        </p:nvSpPr>
        <p:spPr>
          <a:xfrm>
            <a:off x="823083" y="186813"/>
            <a:ext cx="5704059" cy="128368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E30B0C91-9EF1-4E22-B225-6FC1912C34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524"/>
          <a:stretch/>
        </p:blipFill>
        <p:spPr>
          <a:xfrm>
            <a:off x="935499" y="344949"/>
            <a:ext cx="1076181" cy="1056931"/>
          </a:xfrm>
          <a:prstGeom prst="rect">
            <a:avLst/>
          </a:prstGeom>
        </p:spPr>
      </p:pic>
      <p:pic>
        <p:nvPicPr>
          <p:cNvPr id="3" name="Picture 2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F4985519-E418-CE85-1278-7EF43B68BA9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962786"/>
            <a:ext cx="8370791" cy="1554480"/>
          </a:xfrm>
          <a:prstGeom prst="rect">
            <a:avLst/>
          </a:prstGeom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5CB4155-617C-44EE-9F3F-70A76106ACEE}"/>
              </a:ext>
            </a:extLst>
          </p:cNvPr>
          <p:cNvCxnSpPr>
            <a:cxnSpLocks/>
          </p:cNvCxnSpPr>
          <p:nvPr/>
        </p:nvCxnSpPr>
        <p:spPr>
          <a:xfrm>
            <a:off x="37432" y="1113857"/>
            <a:ext cx="0" cy="4515419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B9E7A2A5-C638-40B6-A6B7-D9443563740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991093" y="387744"/>
            <a:ext cx="959627" cy="95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5DF3D0-9681-43E8-BCE4-AEFA649007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352" y="344949"/>
            <a:ext cx="4224337" cy="105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601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navy bottom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051025-1F9C-465A-B68C-7491E95919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b="13999"/>
          <a:stretch/>
        </p:blipFill>
        <p:spPr>
          <a:xfrm>
            <a:off x="6593" y="960024"/>
            <a:ext cx="12198593" cy="5897976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2169" y="960021"/>
            <a:ext cx="12192000" cy="5918157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91C41-626C-43BB-B5C0-AE04FFDCC5B6}"/>
              </a:ext>
            </a:extLst>
          </p:cNvPr>
          <p:cNvCxnSpPr>
            <a:cxnSpLocks/>
          </p:cNvCxnSpPr>
          <p:nvPr userDrawn="1"/>
        </p:nvCxnSpPr>
        <p:spPr>
          <a:xfrm>
            <a:off x="0" y="939846"/>
            <a:ext cx="12205186" cy="20175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EF3C068A-697F-483F-B70F-49D5D82E8D3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7" y="161787"/>
            <a:ext cx="2652478" cy="620593"/>
          </a:xfrm>
          <a:prstGeom prst="rect">
            <a:avLst/>
          </a:prstGeom>
        </p:spPr>
      </p:pic>
      <p:pic>
        <p:nvPicPr>
          <p:cNvPr id="6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B23543D6-6A18-4AA2-90A6-5FAA6899A4A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040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98593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0433E08-2C38-4F68-ACF1-7AE2E4F32C59}"/>
              </a:ext>
            </a:extLst>
          </p:cNvPr>
          <p:cNvSpPr/>
          <p:nvPr userDrawn="1"/>
        </p:nvSpPr>
        <p:spPr>
          <a:xfrm>
            <a:off x="0" y="1042475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B1BAF2FC-FC97-498C-8BFC-AB639FE9CD1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53" y="149619"/>
            <a:ext cx="2652478" cy="6636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063594-49A3-4A80-BB22-EE18979E94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b="13999"/>
          <a:stretch/>
        </p:blipFill>
        <p:spPr>
          <a:xfrm>
            <a:off x="0" y="1025779"/>
            <a:ext cx="12198593" cy="589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55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C Title (small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0" y="0"/>
            <a:ext cx="12192000" cy="962891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0" y="992955"/>
            <a:ext cx="12187577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0433E08-2C38-4F68-ACF1-7AE2E4F32C59}"/>
              </a:ext>
            </a:extLst>
          </p:cNvPr>
          <p:cNvSpPr/>
          <p:nvPr userDrawn="1"/>
        </p:nvSpPr>
        <p:spPr>
          <a:xfrm>
            <a:off x="0" y="1004767"/>
            <a:ext cx="12192000" cy="58111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B1BAF2FC-FC97-498C-8BFC-AB639FE9CD1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53" y="149619"/>
            <a:ext cx="2652478" cy="66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45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C1088F2-F2F1-4556-AF9C-140507F8A84D}"/>
              </a:ext>
            </a:extLst>
          </p:cNvPr>
          <p:cNvSpPr/>
          <p:nvPr userDrawn="1"/>
        </p:nvSpPr>
        <p:spPr>
          <a:xfrm>
            <a:off x="0" y="978108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D29A4A8-4B5E-486B-92B9-C150BBB90D95}"/>
              </a:ext>
            </a:extLst>
          </p:cNvPr>
          <p:cNvCxnSpPr>
            <a:cxnSpLocks/>
          </p:cNvCxnSpPr>
          <p:nvPr/>
        </p:nvCxnSpPr>
        <p:spPr>
          <a:xfrm>
            <a:off x="0" y="939846"/>
            <a:ext cx="12187577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71E605A7-290D-4B4F-B685-4753288582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7" y="161787"/>
            <a:ext cx="2652478" cy="620593"/>
          </a:xfrm>
          <a:prstGeom prst="rect">
            <a:avLst/>
          </a:prstGeom>
        </p:spPr>
      </p:pic>
      <p:pic>
        <p:nvPicPr>
          <p:cNvPr id="10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4DCF6917-0604-4A40-80AD-72E11F39E8C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967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Title + image">
    <p:spTree>
      <p:nvGrpSpPr>
        <p:cNvPr id="1" name="">
          <a:extLst>
            <a:ext uri="{FF2B5EF4-FFF2-40B4-BE49-F238E27FC236}">
              <a16:creationId xmlns:a16="http://schemas.microsoft.com/office/drawing/2014/main" id="{45A220D3-3B88-85D6-8B1A-5D7EB3BC1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06064D7-D2F8-B60F-A3A9-37AB9902CD3B}"/>
              </a:ext>
            </a:extLst>
          </p:cNvPr>
          <p:cNvSpPr/>
          <p:nvPr/>
        </p:nvSpPr>
        <p:spPr>
          <a:xfrm>
            <a:off x="0" y="1001962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A244880-03E5-8619-182F-6D360504BBDD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8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7702161" y="758526"/>
            <a:ext cx="4485416" cy="447885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 dirty="0">
                <a:solidFill>
                  <a:srgbClr val="888888"/>
                </a:solidFill>
              </a:rPr>
              <a:t>Click to add 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140086-9F7E-4DF6-9CDF-F0A764160B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7" y="161787"/>
            <a:ext cx="2652478" cy="620593"/>
          </a:xfrm>
          <a:prstGeom prst="rect">
            <a:avLst/>
          </a:prstGeom>
        </p:spPr>
      </p:pic>
      <p:pic>
        <p:nvPicPr>
          <p:cNvPr id="7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541623DD-CBF9-4717-B828-E487884DC0B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717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Image + caption">
    <p:spTree>
      <p:nvGrpSpPr>
        <p:cNvPr id="1" name="">
          <a:extLst>
            <a:ext uri="{FF2B5EF4-FFF2-40B4-BE49-F238E27FC236}">
              <a16:creationId xmlns:a16="http://schemas.microsoft.com/office/drawing/2014/main" id="{8D8AF90E-73BD-4CAB-814F-B74898DCC2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CF90F0F-F0E9-D090-797C-329371644886}"/>
              </a:ext>
            </a:extLst>
          </p:cNvPr>
          <p:cNvSpPr/>
          <p:nvPr/>
        </p:nvSpPr>
        <p:spPr>
          <a:xfrm>
            <a:off x="0" y="992535"/>
            <a:ext cx="12192000" cy="58466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CD40012-FCDC-67E3-B858-1CE33D794FE6}"/>
              </a:ext>
            </a:extLst>
          </p:cNvPr>
          <p:cNvCxnSpPr>
            <a:cxnSpLocks/>
          </p:cNvCxnSpPr>
          <p:nvPr/>
        </p:nvCxnSpPr>
        <p:spPr>
          <a:xfrm>
            <a:off x="0" y="960628"/>
            <a:ext cx="12187577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mage placeholder 1"/>
          <p:cNvSpPr>
            <a:spLocks noGrp="1" noChangeAspect="1"/>
          </p:cNvSpPr>
          <p:nvPr>
            <p:ph type="pic" idx="1"/>
          </p:nvPr>
        </p:nvSpPr>
        <p:spPr>
          <a:xfrm>
            <a:off x="1742694" y="1546097"/>
            <a:ext cx="8702188" cy="4903479"/>
          </a:xfrm>
          <a:prstGeom prst="rect">
            <a:avLst/>
          </a:prstGeom>
          <a:solidFill>
            <a:srgbClr val="E8E8E8"/>
          </a:solidFill>
        </p:spPr>
        <p:txBody>
          <a:bodyPr anchor="ctr"/>
          <a:lstStyle/>
          <a:p>
            <a:pPr algn="ctr"/>
            <a:r>
              <a:rPr lang="en-GB" sz="1400">
                <a:solidFill>
                  <a:srgbClr val="888888"/>
                </a:solidFill>
              </a:rPr>
              <a:t>Click to add image</a:t>
            </a:r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642CC3EA-2320-69F0-CCF4-13AB2028F5A3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929173" y="42834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indent="0" algn="r" defTabSz="914400" rtl="0" eaLnBrk="1" latinLnBrk="0" hangingPunct="1"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5ADB85-D1A9-4631-8CAB-371672E923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07" y="161787"/>
            <a:ext cx="2652478" cy="620593"/>
          </a:xfrm>
          <a:prstGeom prst="rect">
            <a:avLst/>
          </a:prstGeom>
        </p:spPr>
      </p:pic>
      <p:pic>
        <p:nvPicPr>
          <p:cNvPr id="8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ADA8C32E-5C64-4DF8-8EEB-391BCE0127D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170779" y="161786"/>
            <a:ext cx="600498" cy="60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507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dar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94D53E8F-FABC-4D3A-AFC7-531D42A730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9" r="4277" b="23838"/>
          <a:stretch/>
        </p:blipFill>
        <p:spPr>
          <a:xfrm>
            <a:off x="-1" y="0"/>
            <a:ext cx="12187577" cy="5256863"/>
          </a:xfrm>
          <a:prstGeom prst="rect">
            <a:avLst/>
          </a:prstGeom>
        </p:spPr>
      </p:pic>
      <p:sp>
        <p:nvSpPr>
          <p:cNvPr id="2" name="object 4">
            <a:extLst>
              <a:ext uri="{FF2B5EF4-FFF2-40B4-BE49-F238E27FC236}">
                <a16:creationId xmlns:a16="http://schemas.microsoft.com/office/drawing/2014/main" id="{33004094-44A7-4E70-9D8D-1722B692B37D}"/>
              </a:ext>
            </a:extLst>
          </p:cNvPr>
          <p:cNvSpPr/>
          <p:nvPr/>
        </p:nvSpPr>
        <p:spPr>
          <a:xfrm>
            <a:off x="0" y="-2360"/>
            <a:ext cx="12192000" cy="5258486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>
              <a:alpha val="89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A09A198F-50A7-4A6A-88E9-42F224C187BD}"/>
              </a:ext>
            </a:extLst>
          </p:cNvPr>
          <p:cNvCxnSpPr>
            <a:cxnSpLocks/>
          </p:cNvCxnSpPr>
          <p:nvPr/>
        </p:nvCxnSpPr>
        <p:spPr>
          <a:xfrm>
            <a:off x="-1" y="5256863"/>
            <a:ext cx="12217169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2E7860D-DEAE-4117-9252-1F0414DA23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780" y="5581038"/>
            <a:ext cx="4148327" cy="970573"/>
          </a:xfrm>
          <a:prstGeom prst="rect">
            <a:avLst/>
          </a:prstGeom>
        </p:spPr>
      </p:pic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8075E286-0A64-5F36-4F46-DD26BCE9BA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387" y="5455656"/>
            <a:ext cx="6551781" cy="1216684"/>
          </a:xfrm>
          <a:prstGeom prst="rect">
            <a:avLst/>
          </a:prstGeom>
        </p:spPr>
      </p:pic>
      <p:pic>
        <p:nvPicPr>
          <p:cNvPr id="7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EA70AA15-5671-483D-AC10-A0D5E2CB6B4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257564" y="5581038"/>
            <a:ext cx="938936" cy="93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238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HC Contact (ligh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291D35D9-078B-40B0-A4E3-5E816C0B6190}"/>
              </a:ext>
            </a:extLst>
          </p:cNvPr>
          <p:cNvSpPr/>
          <p:nvPr/>
        </p:nvSpPr>
        <p:spPr>
          <a:xfrm>
            <a:off x="-4424" y="5247842"/>
            <a:ext cx="12221132" cy="1610158"/>
          </a:xfrm>
          <a:custGeom>
            <a:avLst/>
            <a:gdLst/>
            <a:ahLst/>
            <a:cxnLst/>
            <a:rect l="l" t="t" r="r" b="b"/>
            <a:pathLst>
              <a:path w="9424035" h="9424035">
                <a:moveTo>
                  <a:pt x="9423796" y="0"/>
                </a:moveTo>
                <a:lnTo>
                  <a:pt x="0" y="0"/>
                </a:lnTo>
                <a:lnTo>
                  <a:pt x="0" y="9423796"/>
                </a:lnTo>
                <a:lnTo>
                  <a:pt x="9423796" y="9423796"/>
                </a:lnTo>
                <a:lnTo>
                  <a:pt x="9423796" y="0"/>
                </a:lnTo>
                <a:close/>
              </a:path>
            </a:pathLst>
          </a:custGeom>
          <a:solidFill>
            <a:srgbClr val="002147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CF445F9-CED3-49BD-9FC5-A5DA7757E2C1}"/>
              </a:ext>
            </a:extLst>
          </p:cNvPr>
          <p:cNvCxnSpPr>
            <a:cxnSpLocks/>
          </p:cNvCxnSpPr>
          <p:nvPr/>
        </p:nvCxnSpPr>
        <p:spPr>
          <a:xfrm>
            <a:off x="-4424" y="5214313"/>
            <a:ext cx="12221132" cy="0"/>
          </a:xfrm>
          <a:prstGeom prst="line">
            <a:avLst/>
          </a:prstGeom>
          <a:ln w="76200">
            <a:solidFill>
              <a:srgbClr val="ECA0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778BCF27-4DAE-4404-9EA3-155EA5A28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417" y="5551855"/>
            <a:ext cx="3959160" cy="990584"/>
          </a:xfrm>
          <a:prstGeom prst="rect">
            <a:avLst/>
          </a:prstGeom>
        </p:spPr>
      </p:pic>
      <p:pic>
        <p:nvPicPr>
          <p:cNvPr id="4" name="Picture 3" descr="A purple and black background&#10;&#10;AI-generated content may be incorrect.">
            <a:extLst>
              <a:ext uri="{FF2B5EF4-FFF2-40B4-BE49-F238E27FC236}">
                <a16:creationId xmlns:a16="http://schemas.microsoft.com/office/drawing/2014/main" id="{23EDC9E7-7FE3-5912-C9A6-A3FEA20057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55" y="5481880"/>
            <a:ext cx="6849153" cy="1271907"/>
          </a:xfrm>
          <a:prstGeom prst="rect">
            <a:avLst/>
          </a:prstGeom>
        </p:spPr>
      </p:pic>
      <p:pic>
        <p:nvPicPr>
          <p:cNvPr id="7" name="Picture 2" descr="Centre for Evidence-Based Medicine (CEBM), University of Oxford">
            <a:extLst>
              <a:ext uri="{FF2B5EF4-FFF2-40B4-BE49-F238E27FC236}">
                <a16:creationId xmlns:a16="http://schemas.microsoft.com/office/drawing/2014/main" id="{78B792A4-052C-4C21-BA0B-9C28D471A3A1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78"/>
          <a:stretch/>
        </p:blipFill>
        <p:spPr bwMode="auto">
          <a:xfrm>
            <a:off x="257564" y="5581038"/>
            <a:ext cx="938936" cy="938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FA2AFB9-6769-484A-B18A-3DE0024C4C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3" b="24668"/>
          <a:stretch/>
        </p:blipFill>
        <p:spPr>
          <a:xfrm>
            <a:off x="4424" y="0"/>
            <a:ext cx="12198593" cy="516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216BDA-5238-4862-BA56-594392A9A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1C70A-F0BA-4E8E-85CE-577F526D64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ACF5D9-ACAA-4FEB-A2DF-55D8BA992F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DA452-66ED-4AA4-82D3-945BEDD78F25}" type="datetimeFigureOut">
              <a:rPr lang="en-GB" smtClean="0"/>
              <a:t>26/02/2026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18053-5820-4C79-8EE6-73C3028749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8EB516-D88B-4F3C-AF87-83BBE42050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555FA-8627-42F3-A9C1-72DC90AF010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724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8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8DA6500-6568-49ED-A1CE-0145E5D519EB}"/>
              </a:ext>
            </a:extLst>
          </p:cNvPr>
          <p:cNvSpPr txBox="1"/>
          <p:nvPr/>
        </p:nvSpPr>
        <p:spPr>
          <a:xfrm>
            <a:off x="839861" y="1634710"/>
            <a:ext cx="6096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the presentation can go over three lines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04FC2E6-67C4-006D-0CF6-E5DAE5A2EF45}"/>
              </a:ext>
            </a:extLst>
          </p:cNvPr>
          <p:cNvSpPr txBox="1">
            <a:spLocks/>
          </p:cNvSpPr>
          <p:nvPr/>
        </p:nvSpPr>
        <p:spPr>
          <a:xfrm>
            <a:off x="839861" y="411219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541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B0CFAC45-EF5A-422C-AB90-DD54C36350C0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37AE68-DA68-41F8-A843-4A9D13638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863B43-649F-476D-9E2B-6D238650BC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13" y="3233968"/>
            <a:ext cx="550048" cy="550048"/>
          </a:xfrm>
          <a:prstGeom prst="rect">
            <a:avLst/>
          </a:prstGeom>
        </p:spPr>
      </p:pic>
      <p:sp>
        <p:nvSpPr>
          <p:cNvPr id="9" name="TextBox 13">
            <a:extLst>
              <a:ext uri="{FF2B5EF4-FFF2-40B4-BE49-F238E27FC236}">
                <a16:creationId xmlns:a16="http://schemas.microsoft.com/office/drawing/2014/main" id="{C5E02584-7571-4614-AECA-14EE728616CF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rgbClr val="002147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1E86045-6B5E-4BC5-A484-F496B75D456A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EC5408-C654-4A46-BC2D-62E84D09F997}"/>
              </a:ext>
            </a:extLst>
          </p:cNvPr>
          <p:cNvSpPr txBox="1"/>
          <p:nvPr/>
        </p:nvSpPr>
        <p:spPr>
          <a:xfrm>
            <a:off x="977413" y="1104900"/>
            <a:ext cx="581999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Centre for Evidence-Based Medicine</a:t>
            </a:r>
            <a:br>
              <a:rPr lang="en-GB" sz="1600" dirty="0">
                <a:solidFill>
                  <a:srgbClr val="002147"/>
                </a:solidFill>
              </a:rPr>
            </a:br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Nuffield Department of Primary Care Health Sciences</a:t>
            </a:r>
            <a:br>
              <a:rPr lang="en-GB" sz="1600" dirty="0">
                <a:solidFill>
                  <a:srgbClr val="002147"/>
                </a:solidFill>
              </a:rPr>
            </a:br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Radcliffe Primary Care Building, University of Oxford</a:t>
            </a:r>
          </a:p>
          <a:p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Woodstock Road, Oxford</a:t>
            </a:r>
            <a:br>
              <a:rPr lang="en-GB" sz="1600" dirty="0">
                <a:solidFill>
                  <a:srgbClr val="002147"/>
                </a:solidFill>
              </a:rPr>
            </a:br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OX2 6GG</a:t>
            </a:r>
            <a:b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</a:b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1F00A3-3FB8-407D-B74C-16D69AB68311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rgbClr val="002147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rgbClr val="002147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QR Code Image">
            <a:extLst>
              <a:ext uri="{FF2B5EF4-FFF2-40B4-BE49-F238E27FC236}">
                <a16:creationId xmlns:a16="http://schemas.microsoft.com/office/drawing/2014/main" id="{4020C627-0B8C-4DA3-BC57-5B22219CB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552" y="1561928"/>
            <a:ext cx="1943330" cy="194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49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71B6FD73-2DD7-4A0F-BC9C-0B4B6AB95FF0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28E6485-A16E-474E-BD63-C3975E42D8A9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02714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2E63E9-4EA0-4AAD-9A08-D75DCDCB95B6}"/>
              </a:ext>
            </a:extLst>
          </p:cNvPr>
          <p:cNvSpPr txBox="1">
            <a:spLocks/>
          </p:cNvSpPr>
          <p:nvPr/>
        </p:nvSpPr>
        <p:spPr>
          <a:xfrm>
            <a:off x="954768" y="2667550"/>
            <a:ext cx="12636500" cy="258166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Title of presentation here,</a:t>
            </a:r>
            <a:b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</a:b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if long it can go over two lines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A45F73-14FC-4574-94C0-C5DF03E19C30}"/>
              </a:ext>
            </a:extLst>
          </p:cNvPr>
          <p:cNvSpPr txBox="1">
            <a:spLocks/>
          </p:cNvSpPr>
          <p:nvPr/>
        </p:nvSpPr>
        <p:spPr>
          <a:xfrm>
            <a:off x="954768" y="4139664"/>
            <a:ext cx="8591549" cy="6820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SPEAKER NAME| JANUARY 2026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593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C2B94C00-0FDE-4A66-8D4C-CBA11BC1EF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77413" y="2193181"/>
            <a:ext cx="10134600" cy="2471638"/>
          </a:xfrm>
        </p:spPr>
        <p:txBody>
          <a:bodyPr/>
          <a:lstStyle/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990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2FCBC-87DF-4B6B-9674-EAADF2AD08B9}"/>
              </a:ext>
            </a:extLst>
          </p:cNvPr>
          <p:cNvSpPr txBox="1">
            <a:spLocks/>
          </p:cNvSpPr>
          <p:nvPr/>
        </p:nvSpPr>
        <p:spPr>
          <a:xfrm>
            <a:off x="977413" y="2193181"/>
            <a:ext cx="10134600" cy="24716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Section 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772526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C19881E-C5BD-4B7E-8986-6D8CC0B4ED2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EF5158-A6DB-47B1-A531-AB1E17C14172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55B9996-FC5C-4315-9F9B-205AF1F3CBE7}"/>
              </a:ext>
            </a:extLst>
          </p:cNvPr>
          <p:cNvSpPr txBox="1">
            <a:spLocks/>
          </p:cNvSpPr>
          <p:nvPr/>
        </p:nvSpPr>
        <p:spPr>
          <a:xfrm>
            <a:off x="645495" y="3183788"/>
            <a:ext cx="6575912" cy="295478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18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b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</a:b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dolore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16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16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16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E5D10B-FE19-4FB7-ADA9-C5787622F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29" y="758526"/>
            <a:ext cx="4540548" cy="453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31E1E7A-B968-4322-AADF-8708816DA00A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2186618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C19881E-C5BD-4B7E-8986-6D8CC0B4ED2A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EF5158-A6DB-47B1-A531-AB1E17C14172}"/>
              </a:ext>
            </a:extLst>
          </p:cNvPr>
          <p:cNvSpPr txBox="1">
            <a:spLocks/>
          </p:cNvSpPr>
          <p:nvPr/>
        </p:nvSpPr>
        <p:spPr>
          <a:xfrm>
            <a:off x="645495" y="1561485"/>
            <a:ext cx="6575912" cy="247163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>
                <a:solidFill>
                  <a:srgbClr val="002147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Slide title goes here, 44pt Noto Serif regular</a:t>
            </a:r>
          </a:p>
          <a:p>
            <a:endParaRPr lang="en-GB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AE5D10B-FE19-4FB7-ADA9-C5787622F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029" y="758526"/>
            <a:ext cx="4540548" cy="4533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77B5502-9E94-49EB-82C5-C090FCBAF532}"/>
              </a:ext>
            </a:extLst>
          </p:cNvPr>
          <p:cNvSpPr txBox="1">
            <a:spLocks/>
          </p:cNvSpPr>
          <p:nvPr/>
        </p:nvSpPr>
        <p:spPr>
          <a:xfrm>
            <a:off x="574198" y="3317732"/>
            <a:ext cx="2789378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GB" sz="7200" b="1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Small heading style</a:t>
            </a: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Bullet style, Roboto 16pt regular, break up large paragraphs into bullets dolore magna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aliquam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wisi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enim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ad minim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veniam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quis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nostrud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exerci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tation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ullamcorper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suscipit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50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5AB22C5-C672-43BA-BED0-AFECB691FFDF}"/>
              </a:ext>
            </a:extLst>
          </p:cNvPr>
          <p:cNvSpPr txBox="1">
            <a:spLocks/>
          </p:cNvSpPr>
          <p:nvPr/>
        </p:nvSpPr>
        <p:spPr>
          <a:xfrm>
            <a:off x="3621038" y="3317732"/>
            <a:ext cx="3105343" cy="2649982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Duis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autem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iriure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hendrerit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in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vulputate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esse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et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molestie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consequat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vel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illum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dolore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feugiat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nulla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Lorem ipsum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dolor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sit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amet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consectetuer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adipiscing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elit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,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sed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diam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nonummy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nibh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euismod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tincidunt</a:t>
            </a:r>
            <a:r>
              <a:rPr lang="en-GB" sz="6400" dirty="0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 </a:t>
            </a:r>
            <a:r>
              <a:rPr lang="en-GB" sz="6400" dirty="0" err="1">
                <a:solidFill>
                  <a:srgbClr val="002147"/>
                </a:solidFill>
                <a:latin typeface="Roboto" panose="02000000000000000000" pitchFamily="2" charset="0"/>
                <a:ea typeface="Roboto" panose="02000000000000000000" pitchFamily="2" charset="0"/>
                <a:cs typeface="Noto Serif" panose="02020600060500020200" pitchFamily="18" charset="0"/>
              </a:rPr>
              <a:t>ut</a:t>
            </a:r>
            <a:endParaRPr lang="en-GB" sz="6400" dirty="0">
              <a:solidFill>
                <a:srgbClr val="002147"/>
              </a:solidFill>
              <a:latin typeface="Roboto" panose="02000000000000000000" pitchFamily="2" charset="0"/>
              <a:ea typeface="Roboto" panose="02000000000000000000" pitchFamily="2" charset="0"/>
              <a:cs typeface="Noto Serif" panose="02020600060500020200" pitchFamily="18" charset="0"/>
            </a:endParaRPr>
          </a:p>
          <a:p>
            <a:pPr>
              <a:lnSpc>
                <a:spcPct val="120000"/>
              </a:lnSpc>
            </a:pPr>
            <a:endParaRPr lang="en-GB" sz="56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>
              <a:lnSpc>
                <a:spcPct val="100000"/>
              </a:lnSpc>
            </a:pPr>
            <a:endParaRPr lang="en-GB" sz="4400" dirty="0">
              <a:solidFill>
                <a:srgbClr val="002147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55A993-9A36-4670-8C87-9CCFC07F5301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1308150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1BCF9DE-36AC-46D0-8DFB-332E6F5F8C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35933" y="1341085"/>
            <a:ext cx="9515709" cy="5361879"/>
          </a:xfrm>
        </p:spPr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0C0427FE-7BE1-466E-846E-EE509CAD2F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933" y="1341085"/>
            <a:ext cx="9515709" cy="536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9E00A1EC-4333-4D88-A23A-0E768C8DDC62}"/>
              </a:ext>
            </a:extLst>
          </p:cNvPr>
          <p:cNvSpPr txBox="1">
            <a:spLocks/>
          </p:cNvSpPr>
          <p:nvPr/>
        </p:nvSpPr>
        <p:spPr>
          <a:xfrm>
            <a:off x="1005373" y="3826209"/>
            <a:ext cx="2040557" cy="2289020"/>
          </a:xfrm>
          <a:prstGeom prst="rect">
            <a:avLst/>
          </a:prstGeom>
          <a:solidFill>
            <a:srgbClr val="002147"/>
          </a:solidFill>
        </p:spPr>
        <p:txBody>
          <a:bodyPr vert="horz" lIns="91440" tIns="45720" rIns="43200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Roboto 16pt regular, keep paragraphs short and concise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18DF8D7-B288-4750-855E-6662AC187965}"/>
              </a:ext>
            </a:extLst>
          </p:cNvPr>
          <p:cNvSpPr/>
          <p:nvPr/>
        </p:nvSpPr>
        <p:spPr>
          <a:xfrm>
            <a:off x="-3293403" y="334536"/>
            <a:ext cx="3059713" cy="32338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360000" rIns="360000" bIns="360000" rtlCol="0" anchor="t" anchorCtr="0"/>
          <a:lstStyle/>
          <a:p>
            <a:pPr>
              <a:spcAft>
                <a:spcPts val="1200"/>
              </a:spcAft>
            </a:pPr>
            <a:r>
              <a:rPr lang="en-GB" sz="1600" dirty="0">
                <a:latin typeface="+mj-lt"/>
              </a:rPr>
              <a:t>To change the image –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Delete the current image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Click on the icon in the centre </a:t>
            </a:r>
            <a:br>
              <a:rPr lang="en-GB" sz="1200" dirty="0"/>
            </a:br>
            <a:r>
              <a:rPr lang="en-GB" sz="1200" dirty="0"/>
              <a:t>of the image placeholder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Select a new image (from wherever you have it stored on your computer)</a:t>
            </a:r>
          </a:p>
          <a:p>
            <a:pPr marL="533400" indent="-533400">
              <a:spcAft>
                <a:spcPts val="1200"/>
              </a:spcAft>
              <a:buFont typeface="+mj-lt"/>
              <a:buAutoNum type="arabicPeriod"/>
            </a:pPr>
            <a:r>
              <a:rPr lang="en-GB" sz="1200" dirty="0"/>
              <a:t>Once inserted, right-click on the new image and select </a:t>
            </a:r>
            <a:br>
              <a:rPr lang="en-GB" sz="1200" dirty="0"/>
            </a:br>
            <a:r>
              <a:rPr lang="en-GB" sz="1200" dirty="0"/>
              <a:t>“Send to Back”</a:t>
            </a:r>
          </a:p>
        </p:txBody>
      </p:sp>
    </p:spTree>
    <p:extLst>
      <p:ext uri="{BB962C8B-B14F-4D97-AF65-F5344CB8AC3E}">
        <p14:creationId xmlns:p14="http://schemas.microsoft.com/office/powerpoint/2010/main" val="881225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0CC927F-228C-4566-8C98-1FE96DBBE484}"/>
              </a:ext>
            </a:extLst>
          </p:cNvPr>
          <p:cNvSpPr txBox="1"/>
          <p:nvPr/>
        </p:nvSpPr>
        <p:spPr>
          <a:xfrm>
            <a:off x="1000815" y="360303"/>
            <a:ext cx="981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Contact us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FCF0330-8D82-48BF-B9F5-0C54FB410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280" y="3233968"/>
            <a:ext cx="542581" cy="5425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A44A315-D463-4406-9A45-63BFDAE3E735}"/>
              </a:ext>
            </a:extLst>
          </p:cNvPr>
          <p:cNvSpPr txBox="1"/>
          <p:nvPr/>
        </p:nvSpPr>
        <p:spPr>
          <a:xfrm>
            <a:off x="1473200" y="2712296"/>
            <a:ext cx="29328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@oxprimarycare.bsky.social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10E5707-3DC2-400B-9759-C9FD62A19239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42" y="2665406"/>
            <a:ext cx="476190" cy="4761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6988AB4-011F-4FB0-8025-B5504612E35D}"/>
              </a:ext>
            </a:extLst>
          </p:cNvPr>
          <p:cNvSpPr txBox="1"/>
          <p:nvPr/>
        </p:nvSpPr>
        <p:spPr>
          <a:xfrm>
            <a:off x="977413" y="1104900"/>
            <a:ext cx="5819994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Centre for Evidence-Based Medicine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Nuffield Department of Primary Care Health Sciences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Radcliffe Primary Care Building, University of Oxford</a:t>
            </a:r>
          </a:p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Woodstock Road, Oxford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OX2 6GG</a:t>
            </a:r>
            <a:b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</a:b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C5F14930-CE3F-41E3-A7CC-2C079A25A87D}"/>
              </a:ext>
            </a:extLst>
          </p:cNvPr>
          <p:cNvSpPr txBox="1"/>
          <p:nvPr/>
        </p:nvSpPr>
        <p:spPr>
          <a:xfrm>
            <a:off x="1463054" y="3339715"/>
            <a:ext cx="740092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base"/>
            <a:r>
              <a:rPr lang="en-GB" sz="1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 Nuffield Department of Primary Care Health Sciences</a:t>
            </a:r>
          </a:p>
        </p:txBody>
      </p:sp>
      <p:pic>
        <p:nvPicPr>
          <p:cNvPr id="1026" name="Picture 2" descr="QR Code Image">
            <a:extLst>
              <a:ext uri="{FF2B5EF4-FFF2-40B4-BE49-F238E27FC236}">
                <a16:creationId xmlns:a16="http://schemas.microsoft.com/office/drawing/2014/main" id="{FC7A1858-69DD-41AC-AA0B-E5AE81D142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552" y="1561928"/>
            <a:ext cx="1943330" cy="194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602129E-B8FA-415E-A7E9-B70BB8EF0545}"/>
              </a:ext>
            </a:extLst>
          </p:cNvPr>
          <p:cNvSpPr txBox="1"/>
          <p:nvPr/>
        </p:nvSpPr>
        <p:spPr>
          <a:xfrm>
            <a:off x="7450422" y="1104900"/>
            <a:ext cx="43565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0" i="0" dirty="0">
                <a:solidFill>
                  <a:schemeClr val="bg1"/>
                </a:solidFill>
                <a:effectLst/>
                <a:latin typeface="helvetica neue"/>
              </a:rPr>
              <a:t>Website QR code:</a:t>
            </a:r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endParaRPr lang="en-GB" sz="160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7220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D79F9F610434E47A52E9F374F632437" ma:contentTypeVersion="19" ma:contentTypeDescription="Create a new document." ma:contentTypeScope="" ma:versionID="76a253c6dda681929d8a3017073e3c07">
  <xsd:schema xmlns:xsd="http://www.w3.org/2001/XMLSchema" xmlns:xs="http://www.w3.org/2001/XMLSchema" xmlns:p="http://schemas.microsoft.com/office/2006/metadata/properties" xmlns:ns2="1d24c38f-2a7f-47a5-871c-514158aa8f11" xmlns:ns3="2a453ca8-2bb7-46d8-ba04-427af7c35e17" targetNamespace="http://schemas.microsoft.com/office/2006/metadata/properties" ma:root="true" ma:fieldsID="92abb56adf3af7e5a4446f7f81e0a12d" ns2:_="" ns3:_="">
    <xsd:import namespace="1d24c38f-2a7f-47a5-871c-514158aa8f11"/>
    <xsd:import namespace="2a453ca8-2bb7-46d8-ba04-427af7c35e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24c38f-2a7f-47a5-871c-514158aa8f1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eeb44a9-b924-44d0-8ed9-f8b504a4b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453ca8-2bb7-46d8-ba04-427af7c35e1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beb5e8f-a959-4631-aea6-5435a11fc1f4}" ma:internalName="TaxCatchAll" ma:showField="CatchAllData" ma:web="2a453ca8-2bb7-46d8-ba04-427af7c35e1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453ca8-2bb7-46d8-ba04-427af7c35e17" xsi:nil="true"/>
    <lcf76f155ced4ddcb4097134ff3c332f xmlns="1d24c38f-2a7f-47a5-871c-514158aa8f1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62F80F7-105C-45C6-8B00-B4E309CD2DCB}"/>
</file>

<file path=customXml/itemProps2.xml><?xml version="1.0" encoding="utf-8"?>
<ds:datastoreItem xmlns:ds="http://schemas.openxmlformats.org/officeDocument/2006/customXml" ds:itemID="{185D9229-9AE6-4005-A58C-B99F4EE78127}"/>
</file>

<file path=customXml/itemProps3.xml><?xml version="1.0" encoding="utf-8"?>
<ds:datastoreItem xmlns:ds="http://schemas.openxmlformats.org/officeDocument/2006/customXml" ds:itemID="{A3243883-27F4-406F-A20F-BD0616297E79}"/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483</Words>
  <Application>Microsoft Office PowerPoint</Application>
  <PresentationFormat>Widescreen</PresentationFormat>
  <Paragraphs>59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Noto Serif</vt:lpstr>
      <vt:lpstr>Roboto</vt:lpstr>
      <vt:lpstr>Office Theme</vt:lpstr>
      <vt:lpstr>PowerPoint Presentation</vt:lpstr>
      <vt:lpstr>PowerPoint Presentation</vt:lpstr>
      <vt:lpstr>PowerPoint Presentation</vt:lpstr>
      <vt:lpstr>Section title goes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Mills</dc:creator>
  <cp:lastModifiedBy>Hayley Mills</cp:lastModifiedBy>
  <cp:revision>7</cp:revision>
  <dcterms:created xsi:type="dcterms:W3CDTF">2026-02-20T15:54:49Z</dcterms:created>
  <dcterms:modified xsi:type="dcterms:W3CDTF">2026-02-26T13:28:48Z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0x0101002D79F9F610434E47A52E9F374F632437</vt:lpwstr>
  </property>
</Properties>
</file>