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handoutMasterIdLst>
    <p:handoutMasterId r:id="rId12"/>
  </p:handoutMasterIdLst>
  <p:sldIdLst>
    <p:sldId id="256" r:id="rId2"/>
    <p:sldId id="257" r:id="rId3"/>
    <p:sldId id="258" r:id="rId4"/>
    <p:sldId id="259" r:id="rId5"/>
    <p:sldId id="278" r:id="rId6"/>
    <p:sldId id="279" r:id="rId7"/>
    <p:sldId id="280" r:id="rId8"/>
    <p:sldId id="281" r:id="rId9"/>
    <p:sldId id="270" r:id="rId10"/>
    <p:sldId id="272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147"/>
    <a:srgbClr val="8216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173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864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yley Mills" userId="0889dede-832e-4a93-9252-bb98fc29655c" providerId="ADAL" clId="{901D6A75-1B27-4F5F-B19F-C4B6675075BE}"/>
    <pc:docChg chg="undo custSel modSld modMainMaster">
      <pc:chgData name="Hayley Mills" userId="0889dede-832e-4a93-9252-bb98fc29655c" providerId="ADAL" clId="{901D6A75-1B27-4F5F-B19F-C4B6675075BE}" dt="2026-02-26T12:17:31.382" v="112" actId="2696"/>
      <pc:docMkLst>
        <pc:docMk/>
      </pc:docMkLst>
      <pc:sldChg chg="modSp">
        <pc:chgData name="Hayley Mills" userId="0889dede-832e-4a93-9252-bb98fc29655c" providerId="ADAL" clId="{901D6A75-1B27-4F5F-B19F-C4B6675075BE}" dt="2026-02-26T09:04:32.260" v="4"/>
        <pc:sldMkLst>
          <pc:docMk/>
          <pc:sldMk cId="341541699" sldId="256"/>
        </pc:sldMkLst>
        <pc:spChg chg="mod">
          <ac:chgData name="Hayley Mills" userId="0889dede-832e-4a93-9252-bb98fc29655c" providerId="ADAL" clId="{901D6A75-1B27-4F5F-B19F-C4B6675075BE}" dt="2026-02-26T09:04:32.260" v="4"/>
          <ac:spMkLst>
            <pc:docMk/>
            <pc:sldMk cId="341541699" sldId="256"/>
            <ac:spMk id="2" creationId="{B04FC2E6-67C4-006D-0CF6-E5DAE5A2EF45}"/>
          </ac:spMkLst>
        </pc:spChg>
        <pc:spChg chg="mod">
          <ac:chgData name="Hayley Mills" userId="0889dede-832e-4a93-9252-bb98fc29655c" providerId="ADAL" clId="{901D6A75-1B27-4F5F-B19F-C4B6675075BE}" dt="2026-02-26T09:04:32.260" v="4"/>
          <ac:spMkLst>
            <pc:docMk/>
            <pc:sldMk cId="341541699" sldId="256"/>
            <ac:spMk id="11" creationId="{78DA6500-6568-49ED-A1CE-0145E5D519EB}"/>
          </ac:spMkLst>
        </pc:spChg>
      </pc:sldChg>
      <pc:sldChg chg="modSp">
        <pc:chgData name="Hayley Mills" userId="0889dede-832e-4a93-9252-bb98fc29655c" providerId="ADAL" clId="{901D6A75-1B27-4F5F-B19F-C4B6675075BE}" dt="2026-02-26T09:04:32.260" v="4"/>
        <pc:sldMkLst>
          <pc:docMk/>
          <pc:sldMk cId="1890271451" sldId="257"/>
        </pc:sldMkLst>
        <pc:spChg chg="mod">
          <ac:chgData name="Hayley Mills" userId="0889dede-832e-4a93-9252-bb98fc29655c" providerId="ADAL" clId="{901D6A75-1B27-4F5F-B19F-C4B6675075BE}" dt="2026-02-26T09:04:32.260" v="4"/>
          <ac:spMkLst>
            <pc:docMk/>
            <pc:sldMk cId="1890271451" sldId="257"/>
            <ac:spMk id="14" creationId="{71B6FD73-2DD7-4A0F-BC9C-0B4B6AB95FF0}"/>
          </ac:spMkLst>
        </pc:spChg>
        <pc:spChg chg="mod">
          <ac:chgData name="Hayley Mills" userId="0889dede-832e-4a93-9252-bb98fc29655c" providerId="ADAL" clId="{901D6A75-1B27-4F5F-B19F-C4B6675075BE}" dt="2026-02-26T09:04:32.260" v="4"/>
          <ac:spMkLst>
            <pc:docMk/>
            <pc:sldMk cId="1890271451" sldId="257"/>
            <ac:spMk id="15" creationId="{B28E6485-A16E-474E-BD63-C3975E42D8A9}"/>
          </ac:spMkLst>
        </pc:spChg>
      </pc:sldChg>
      <pc:sldChg chg="modSp">
        <pc:chgData name="Hayley Mills" userId="0889dede-832e-4a93-9252-bb98fc29655c" providerId="ADAL" clId="{901D6A75-1B27-4F5F-B19F-C4B6675075BE}" dt="2026-02-26T09:04:32.260" v="4"/>
        <pc:sldMkLst>
          <pc:docMk/>
          <pc:sldMk cId="266593383" sldId="258"/>
        </pc:sldMkLst>
        <pc:spChg chg="mod">
          <ac:chgData name="Hayley Mills" userId="0889dede-832e-4a93-9252-bb98fc29655c" providerId="ADAL" clId="{901D6A75-1B27-4F5F-B19F-C4B6675075BE}" dt="2026-02-26T09:04:32.260" v="4"/>
          <ac:spMkLst>
            <pc:docMk/>
            <pc:sldMk cId="266593383" sldId="258"/>
            <ac:spMk id="2" creationId="{D42E63E9-4EA0-4AAD-9A08-D75DCDCB95B6}"/>
          </ac:spMkLst>
        </pc:spChg>
        <pc:spChg chg="mod">
          <ac:chgData name="Hayley Mills" userId="0889dede-832e-4a93-9252-bb98fc29655c" providerId="ADAL" clId="{901D6A75-1B27-4F5F-B19F-C4B6675075BE}" dt="2026-02-26T09:04:32.260" v="4"/>
          <ac:spMkLst>
            <pc:docMk/>
            <pc:sldMk cId="266593383" sldId="258"/>
            <ac:spMk id="3" creationId="{C9A45F73-14FC-4574-94C0-C5DF03E19C30}"/>
          </ac:spMkLst>
        </pc:spChg>
      </pc:sldChg>
      <pc:sldChg chg="addSp delSp modSp mod">
        <pc:chgData name="Hayley Mills" userId="0889dede-832e-4a93-9252-bb98fc29655c" providerId="ADAL" clId="{901D6A75-1B27-4F5F-B19F-C4B6675075BE}" dt="2026-02-26T09:27:14.784" v="97"/>
        <pc:sldMkLst>
          <pc:docMk/>
          <pc:sldMk cId="4099007177" sldId="259"/>
        </pc:sldMkLst>
        <pc:spChg chg="add mod">
          <ac:chgData name="Hayley Mills" userId="0889dede-832e-4a93-9252-bb98fc29655c" providerId="ADAL" clId="{901D6A75-1B27-4F5F-B19F-C4B6675075BE}" dt="2026-02-26T09:27:14.784" v="97"/>
          <ac:spMkLst>
            <pc:docMk/>
            <pc:sldMk cId="4099007177" sldId="259"/>
            <ac:spMk id="3" creationId="{91514EE6-9FAA-4D44-B375-0A66D80C0C57}"/>
          </ac:spMkLst>
        </pc:spChg>
        <pc:spChg chg="del mod">
          <ac:chgData name="Hayley Mills" userId="0889dede-832e-4a93-9252-bb98fc29655c" providerId="ADAL" clId="{901D6A75-1B27-4F5F-B19F-C4B6675075BE}" dt="2026-02-26T09:27:13.658" v="96" actId="478"/>
          <ac:spMkLst>
            <pc:docMk/>
            <pc:sldMk cId="4099007177" sldId="259"/>
            <ac:spMk id="11" creationId="{C2B94C00-0FDE-4A66-8D4C-CBA11BC1EF64}"/>
          </ac:spMkLst>
        </pc:spChg>
      </pc:sldChg>
      <pc:sldChg chg="modSp">
        <pc:chgData name="Hayley Mills" userId="0889dede-832e-4a93-9252-bb98fc29655c" providerId="ADAL" clId="{901D6A75-1B27-4F5F-B19F-C4B6675075BE}" dt="2026-02-26T09:04:32.260" v="4"/>
        <pc:sldMkLst>
          <pc:docMk/>
          <pc:sldMk cId="1957722045" sldId="270"/>
        </pc:sldMkLst>
        <pc:spChg chg="mod">
          <ac:chgData name="Hayley Mills" userId="0889dede-832e-4a93-9252-bb98fc29655c" providerId="ADAL" clId="{901D6A75-1B27-4F5F-B19F-C4B6675075BE}" dt="2026-02-26T09:04:32.260" v="4"/>
          <ac:spMkLst>
            <pc:docMk/>
            <pc:sldMk cId="1957722045" sldId="270"/>
            <ac:spMk id="3" creationId="{F0CC927F-228C-4566-8C98-1FE96DBBE484}"/>
          </ac:spMkLst>
        </pc:spChg>
        <pc:spChg chg="mod">
          <ac:chgData name="Hayley Mills" userId="0889dede-832e-4a93-9252-bb98fc29655c" providerId="ADAL" clId="{901D6A75-1B27-4F5F-B19F-C4B6675075BE}" dt="2026-02-26T09:04:32.260" v="4"/>
          <ac:spMkLst>
            <pc:docMk/>
            <pc:sldMk cId="1957722045" sldId="270"/>
            <ac:spMk id="7" creationId="{BA44A315-D463-4406-9A45-63BFDAE3E735}"/>
          </ac:spMkLst>
        </pc:spChg>
        <pc:spChg chg="mod">
          <ac:chgData name="Hayley Mills" userId="0889dede-832e-4a93-9252-bb98fc29655c" providerId="ADAL" clId="{901D6A75-1B27-4F5F-B19F-C4B6675075BE}" dt="2026-02-26T09:04:32.260" v="4"/>
          <ac:spMkLst>
            <pc:docMk/>
            <pc:sldMk cId="1957722045" sldId="270"/>
            <ac:spMk id="10" creationId="{515600A8-38EF-48D0-BF09-7FD6DA61A671}"/>
          </ac:spMkLst>
        </pc:spChg>
        <pc:spChg chg="mod">
          <ac:chgData name="Hayley Mills" userId="0889dede-832e-4a93-9252-bb98fc29655c" providerId="ADAL" clId="{901D6A75-1B27-4F5F-B19F-C4B6675075BE}" dt="2026-02-26T09:04:32.260" v="4"/>
          <ac:spMkLst>
            <pc:docMk/>
            <pc:sldMk cId="1957722045" sldId="270"/>
            <ac:spMk id="15" creationId="{16988AB4-011F-4FB0-8025-B5504612E35D}"/>
          </ac:spMkLst>
        </pc:spChg>
        <pc:spChg chg="mod">
          <ac:chgData name="Hayley Mills" userId="0889dede-832e-4a93-9252-bb98fc29655c" providerId="ADAL" clId="{901D6A75-1B27-4F5F-B19F-C4B6675075BE}" dt="2026-02-26T09:04:32.260" v="4"/>
          <ac:spMkLst>
            <pc:docMk/>
            <pc:sldMk cId="1957722045" sldId="270"/>
            <ac:spMk id="16" creationId="{C5F14930-CE3F-41E3-A7CC-2C079A25A87D}"/>
          </ac:spMkLst>
        </pc:spChg>
        <pc:picChg chg="mod">
          <ac:chgData name="Hayley Mills" userId="0889dede-832e-4a93-9252-bb98fc29655c" providerId="ADAL" clId="{901D6A75-1B27-4F5F-B19F-C4B6675075BE}" dt="2026-02-26T09:04:32.260" v="4"/>
          <ac:picMkLst>
            <pc:docMk/>
            <pc:sldMk cId="1957722045" sldId="270"/>
            <ac:picMk id="8" creationId="{410E5707-3DC2-400B-9759-C9FD62A19239}"/>
          </ac:picMkLst>
        </pc:picChg>
        <pc:picChg chg="mod">
          <ac:chgData name="Hayley Mills" userId="0889dede-832e-4a93-9252-bb98fc29655c" providerId="ADAL" clId="{901D6A75-1B27-4F5F-B19F-C4B6675075BE}" dt="2026-02-26T09:04:32.260" v="4"/>
          <ac:picMkLst>
            <pc:docMk/>
            <pc:sldMk cId="1957722045" sldId="270"/>
            <ac:picMk id="9" creationId="{5FCF0330-8D82-48BF-B9F5-0C54FB410345}"/>
          </ac:picMkLst>
        </pc:picChg>
        <pc:picChg chg="mod">
          <ac:chgData name="Hayley Mills" userId="0889dede-832e-4a93-9252-bb98fc29655c" providerId="ADAL" clId="{901D6A75-1B27-4F5F-B19F-C4B6675075BE}" dt="2026-02-26T09:04:32.260" v="4"/>
          <ac:picMkLst>
            <pc:docMk/>
            <pc:sldMk cId="1957722045" sldId="270"/>
            <ac:picMk id="11" creationId="{A297423D-0642-4C3B-8343-D3A404028158}"/>
          </ac:picMkLst>
        </pc:picChg>
      </pc:sldChg>
      <pc:sldChg chg="modSp">
        <pc:chgData name="Hayley Mills" userId="0889dede-832e-4a93-9252-bb98fc29655c" providerId="ADAL" clId="{901D6A75-1B27-4F5F-B19F-C4B6675075BE}" dt="2026-02-26T09:04:32.260" v="4"/>
        <pc:sldMkLst>
          <pc:docMk/>
          <pc:sldMk cId="2714494981" sldId="272"/>
        </pc:sldMkLst>
        <pc:spChg chg="mod">
          <ac:chgData name="Hayley Mills" userId="0889dede-832e-4a93-9252-bb98fc29655c" providerId="ADAL" clId="{901D6A75-1B27-4F5F-B19F-C4B6675075BE}" dt="2026-02-26T09:04:32.260" v="4"/>
          <ac:spMkLst>
            <pc:docMk/>
            <pc:sldMk cId="2714494981" sldId="272"/>
            <ac:spMk id="9" creationId="{C5E02584-7571-4614-AECA-14EE728616CF}"/>
          </ac:spMkLst>
        </pc:spChg>
        <pc:spChg chg="mod">
          <ac:chgData name="Hayley Mills" userId="0889dede-832e-4a93-9252-bb98fc29655c" providerId="ADAL" clId="{901D6A75-1B27-4F5F-B19F-C4B6675075BE}" dt="2026-02-26T09:04:32.260" v="4"/>
          <ac:spMkLst>
            <pc:docMk/>
            <pc:sldMk cId="2714494981" sldId="272"/>
            <ac:spMk id="11" creationId="{B0CFAC45-EF5A-422C-AB90-DD54C36350C0}"/>
          </ac:spMkLst>
        </pc:spChg>
        <pc:spChg chg="mod">
          <ac:chgData name="Hayley Mills" userId="0889dede-832e-4a93-9252-bb98fc29655c" providerId="ADAL" clId="{901D6A75-1B27-4F5F-B19F-C4B6675075BE}" dt="2026-02-26T09:04:32.260" v="4"/>
          <ac:spMkLst>
            <pc:docMk/>
            <pc:sldMk cId="2714494981" sldId="272"/>
            <ac:spMk id="12" creationId="{E1E86045-6B5E-4BC5-A484-F496B75D456A}"/>
          </ac:spMkLst>
        </pc:spChg>
        <pc:spChg chg="mod">
          <ac:chgData name="Hayley Mills" userId="0889dede-832e-4a93-9252-bb98fc29655c" providerId="ADAL" clId="{901D6A75-1B27-4F5F-B19F-C4B6675075BE}" dt="2026-02-26T09:04:32.260" v="4"/>
          <ac:spMkLst>
            <pc:docMk/>
            <pc:sldMk cId="2714494981" sldId="272"/>
            <ac:spMk id="13" creationId="{5409CBF6-2D89-47BC-B4CA-A9DA730090D2}"/>
          </ac:spMkLst>
        </pc:spChg>
        <pc:spChg chg="mod">
          <ac:chgData name="Hayley Mills" userId="0889dede-832e-4a93-9252-bb98fc29655c" providerId="ADAL" clId="{901D6A75-1B27-4F5F-B19F-C4B6675075BE}" dt="2026-02-26T09:04:32.260" v="4"/>
          <ac:spMkLst>
            <pc:docMk/>
            <pc:sldMk cId="2714494981" sldId="272"/>
            <ac:spMk id="14" creationId="{707277E2-A856-40E6-8763-0C25DFFF04B5}"/>
          </ac:spMkLst>
        </pc:spChg>
        <pc:picChg chg="mod">
          <ac:chgData name="Hayley Mills" userId="0889dede-832e-4a93-9252-bb98fc29655c" providerId="ADAL" clId="{901D6A75-1B27-4F5F-B19F-C4B6675075BE}" dt="2026-02-26T09:04:32.260" v="4"/>
          <ac:picMkLst>
            <pc:docMk/>
            <pc:sldMk cId="2714494981" sldId="272"/>
            <ac:picMk id="5" creationId="{1E37AE68-DA68-41F8-A843-4A9D13638FAC}"/>
          </ac:picMkLst>
        </pc:picChg>
        <pc:picChg chg="mod">
          <ac:chgData name="Hayley Mills" userId="0889dede-832e-4a93-9252-bb98fc29655c" providerId="ADAL" clId="{901D6A75-1B27-4F5F-B19F-C4B6675075BE}" dt="2026-02-26T09:04:32.260" v="4"/>
          <ac:picMkLst>
            <pc:docMk/>
            <pc:sldMk cId="2714494981" sldId="272"/>
            <ac:picMk id="7" creationId="{7B863B43-649F-476D-9E2B-6D238650BC3D}"/>
          </ac:picMkLst>
        </pc:picChg>
        <pc:picChg chg="mod">
          <ac:chgData name="Hayley Mills" userId="0889dede-832e-4a93-9252-bb98fc29655c" providerId="ADAL" clId="{901D6A75-1B27-4F5F-B19F-C4B6675075BE}" dt="2026-02-26T09:04:32.260" v="4"/>
          <ac:picMkLst>
            <pc:docMk/>
            <pc:sldMk cId="2714494981" sldId="272"/>
            <ac:picMk id="2050" creationId="{CDB04D95-E1D0-4CD0-935E-70ACC0059A9D}"/>
          </ac:picMkLst>
        </pc:picChg>
      </pc:sldChg>
      <pc:sldChg chg="modSp">
        <pc:chgData name="Hayley Mills" userId="0889dede-832e-4a93-9252-bb98fc29655c" providerId="ADAL" clId="{901D6A75-1B27-4F5F-B19F-C4B6675075BE}" dt="2026-02-26T09:04:32.260" v="4"/>
        <pc:sldMkLst>
          <pc:docMk/>
          <pc:sldMk cId="3011924444" sldId="278"/>
        </pc:sldMkLst>
        <pc:spChg chg="mod">
          <ac:chgData name="Hayley Mills" userId="0889dede-832e-4a93-9252-bb98fc29655c" providerId="ADAL" clId="{901D6A75-1B27-4F5F-B19F-C4B6675075BE}" dt="2026-02-26T09:04:32.260" v="4"/>
          <ac:spMkLst>
            <pc:docMk/>
            <pc:sldMk cId="3011924444" sldId="278"/>
            <ac:spMk id="2" creationId="{45D6145A-E672-4A15-9C12-0731F6976C9D}"/>
          </ac:spMkLst>
        </pc:spChg>
      </pc:sldChg>
      <pc:sldChg chg="modSp">
        <pc:chgData name="Hayley Mills" userId="0889dede-832e-4a93-9252-bb98fc29655c" providerId="ADAL" clId="{901D6A75-1B27-4F5F-B19F-C4B6675075BE}" dt="2026-02-26T09:04:32.260" v="4"/>
        <pc:sldMkLst>
          <pc:docMk/>
          <pc:sldMk cId="802445138" sldId="279"/>
        </pc:sldMkLst>
        <pc:spChg chg="mod">
          <ac:chgData name="Hayley Mills" userId="0889dede-832e-4a93-9252-bb98fc29655c" providerId="ADAL" clId="{901D6A75-1B27-4F5F-B19F-C4B6675075BE}" dt="2026-02-26T09:04:32.260" v="4"/>
          <ac:spMkLst>
            <pc:docMk/>
            <pc:sldMk cId="802445138" sldId="279"/>
            <ac:spMk id="3" creationId="{70CBD874-0E4D-49C2-8CC4-778592E5EFED}"/>
          </ac:spMkLst>
        </pc:spChg>
        <pc:spChg chg="mod">
          <ac:chgData name="Hayley Mills" userId="0889dede-832e-4a93-9252-bb98fc29655c" providerId="ADAL" clId="{901D6A75-1B27-4F5F-B19F-C4B6675075BE}" dt="2026-02-26T09:04:32.260" v="4"/>
          <ac:spMkLst>
            <pc:docMk/>
            <pc:sldMk cId="802445138" sldId="279"/>
            <ac:spMk id="5" creationId="{CBF60AA2-BCE9-44DB-87DB-E9981C498C80}"/>
          </ac:spMkLst>
        </pc:spChg>
        <pc:spChg chg="mod">
          <ac:chgData name="Hayley Mills" userId="0889dede-832e-4a93-9252-bb98fc29655c" providerId="ADAL" clId="{901D6A75-1B27-4F5F-B19F-C4B6675075BE}" dt="2026-02-26T09:04:32.260" v="4"/>
          <ac:spMkLst>
            <pc:docMk/>
            <pc:sldMk cId="802445138" sldId="279"/>
            <ac:spMk id="6" creationId="{E34AEC20-09FC-4C03-B774-FA415B01B237}"/>
          </ac:spMkLst>
        </pc:spChg>
        <pc:spChg chg="mod">
          <ac:chgData name="Hayley Mills" userId="0889dede-832e-4a93-9252-bb98fc29655c" providerId="ADAL" clId="{901D6A75-1B27-4F5F-B19F-C4B6675075BE}" dt="2026-02-26T09:04:32.260" v="4"/>
          <ac:spMkLst>
            <pc:docMk/>
            <pc:sldMk cId="802445138" sldId="279"/>
            <ac:spMk id="8" creationId="{69D8450A-C728-4AF0-A37D-898532E73AFB}"/>
          </ac:spMkLst>
        </pc:spChg>
        <pc:picChg chg="mod">
          <ac:chgData name="Hayley Mills" userId="0889dede-832e-4a93-9252-bb98fc29655c" providerId="ADAL" clId="{901D6A75-1B27-4F5F-B19F-C4B6675075BE}" dt="2026-02-26T09:04:32.260" v="4"/>
          <ac:picMkLst>
            <pc:docMk/>
            <pc:sldMk cId="802445138" sldId="279"/>
            <ac:picMk id="7" creationId="{236FC07B-DFEE-4C85-90A6-CE3552322A70}"/>
          </ac:picMkLst>
        </pc:picChg>
      </pc:sldChg>
      <pc:sldChg chg="addSp delSp modSp">
        <pc:chgData name="Hayley Mills" userId="0889dede-832e-4a93-9252-bb98fc29655c" providerId="ADAL" clId="{901D6A75-1B27-4F5F-B19F-C4B6675075BE}" dt="2026-02-26T09:27:22.585" v="99" actId="478"/>
        <pc:sldMkLst>
          <pc:docMk/>
          <pc:sldMk cId="386866570" sldId="280"/>
        </pc:sldMkLst>
        <pc:spChg chg="mod">
          <ac:chgData name="Hayley Mills" userId="0889dede-832e-4a93-9252-bb98fc29655c" providerId="ADAL" clId="{901D6A75-1B27-4F5F-B19F-C4B6675075BE}" dt="2026-02-26T09:04:32.260" v="4"/>
          <ac:spMkLst>
            <pc:docMk/>
            <pc:sldMk cId="386866570" sldId="280"/>
            <ac:spMk id="3" creationId="{70CBD874-0E4D-49C2-8CC4-778592E5EFED}"/>
          </ac:spMkLst>
        </pc:spChg>
        <pc:spChg chg="mod">
          <ac:chgData name="Hayley Mills" userId="0889dede-832e-4a93-9252-bb98fc29655c" providerId="ADAL" clId="{901D6A75-1B27-4F5F-B19F-C4B6675075BE}" dt="2026-02-26T09:04:32.260" v="4"/>
          <ac:spMkLst>
            <pc:docMk/>
            <pc:sldMk cId="386866570" sldId="280"/>
            <ac:spMk id="5" creationId="{CBF60AA2-BCE9-44DB-87DB-E9981C498C80}"/>
          </ac:spMkLst>
        </pc:spChg>
        <pc:spChg chg="mod">
          <ac:chgData name="Hayley Mills" userId="0889dede-832e-4a93-9252-bb98fc29655c" providerId="ADAL" clId="{901D6A75-1B27-4F5F-B19F-C4B6675075BE}" dt="2026-02-26T09:04:32.260" v="4"/>
          <ac:spMkLst>
            <pc:docMk/>
            <pc:sldMk cId="386866570" sldId="280"/>
            <ac:spMk id="8" creationId="{B1390C3D-15FF-4E3A-A17D-65E312D15041}"/>
          </ac:spMkLst>
        </pc:spChg>
        <pc:spChg chg="mod">
          <ac:chgData name="Hayley Mills" userId="0889dede-832e-4a93-9252-bb98fc29655c" providerId="ADAL" clId="{901D6A75-1B27-4F5F-B19F-C4B6675075BE}" dt="2026-02-26T09:04:32.260" v="4"/>
          <ac:spMkLst>
            <pc:docMk/>
            <pc:sldMk cId="386866570" sldId="280"/>
            <ac:spMk id="9" creationId="{5C95FCDA-EBC3-48E0-B62B-177C83E10763}"/>
          </ac:spMkLst>
        </pc:spChg>
        <pc:spChg chg="mod">
          <ac:chgData name="Hayley Mills" userId="0889dede-832e-4a93-9252-bb98fc29655c" providerId="ADAL" clId="{901D6A75-1B27-4F5F-B19F-C4B6675075BE}" dt="2026-02-26T09:04:32.260" v="4"/>
          <ac:spMkLst>
            <pc:docMk/>
            <pc:sldMk cId="386866570" sldId="280"/>
            <ac:spMk id="10" creationId="{F4642410-D14C-476F-B963-B065BBEE441B}"/>
          </ac:spMkLst>
        </pc:spChg>
        <pc:picChg chg="add del mod">
          <ac:chgData name="Hayley Mills" userId="0889dede-832e-4a93-9252-bb98fc29655c" providerId="ADAL" clId="{901D6A75-1B27-4F5F-B19F-C4B6675075BE}" dt="2026-02-26T09:27:22.585" v="99" actId="478"/>
          <ac:picMkLst>
            <pc:docMk/>
            <pc:sldMk cId="386866570" sldId="280"/>
            <ac:picMk id="7" creationId="{236FC07B-DFEE-4C85-90A6-CE3552322A70}"/>
          </ac:picMkLst>
        </pc:picChg>
      </pc:sldChg>
      <pc:sldChg chg="addSp delSp modSp">
        <pc:chgData name="Hayley Mills" userId="0889dede-832e-4a93-9252-bb98fc29655c" providerId="ADAL" clId="{901D6A75-1B27-4F5F-B19F-C4B6675075BE}" dt="2026-02-26T09:27:26.215" v="101" actId="478"/>
        <pc:sldMkLst>
          <pc:docMk/>
          <pc:sldMk cId="1165050723" sldId="281"/>
        </pc:sldMkLst>
        <pc:spChg chg="mod">
          <ac:chgData name="Hayley Mills" userId="0889dede-832e-4a93-9252-bb98fc29655c" providerId="ADAL" clId="{901D6A75-1B27-4F5F-B19F-C4B6675075BE}" dt="2026-02-26T09:04:32.260" v="4"/>
          <ac:spMkLst>
            <pc:docMk/>
            <pc:sldMk cId="1165050723" sldId="281"/>
            <ac:spMk id="2" creationId="{2AFEEE13-BEF1-498C-B29D-BCEC9C58AE2E}"/>
          </ac:spMkLst>
        </pc:spChg>
        <pc:spChg chg="mod">
          <ac:chgData name="Hayley Mills" userId="0889dede-832e-4a93-9252-bb98fc29655c" providerId="ADAL" clId="{901D6A75-1B27-4F5F-B19F-C4B6675075BE}" dt="2026-02-26T09:04:32.260" v="4"/>
          <ac:spMkLst>
            <pc:docMk/>
            <pc:sldMk cId="1165050723" sldId="281"/>
            <ac:spMk id="5" creationId="{2FB4ACCA-0B0E-4C06-BE0F-36E351B23BF6}"/>
          </ac:spMkLst>
        </pc:spChg>
        <pc:spChg chg="mod">
          <ac:chgData name="Hayley Mills" userId="0889dede-832e-4a93-9252-bb98fc29655c" providerId="ADAL" clId="{901D6A75-1B27-4F5F-B19F-C4B6675075BE}" dt="2026-02-26T09:04:32.260" v="4"/>
          <ac:spMkLst>
            <pc:docMk/>
            <pc:sldMk cId="1165050723" sldId="281"/>
            <ac:spMk id="6" creationId="{492A8113-4B7E-416A-A69F-B7F1330AFD27}"/>
          </ac:spMkLst>
        </pc:spChg>
        <pc:picChg chg="add del mod">
          <ac:chgData name="Hayley Mills" userId="0889dede-832e-4a93-9252-bb98fc29655c" providerId="ADAL" clId="{901D6A75-1B27-4F5F-B19F-C4B6675075BE}" dt="2026-02-26T09:27:26.215" v="101" actId="478"/>
          <ac:picMkLst>
            <pc:docMk/>
            <pc:sldMk cId="1165050723" sldId="281"/>
            <ac:picMk id="4" creationId="{72B126E7-AA99-4363-875B-748993ED700D}"/>
          </ac:picMkLst>
        </pc:picChg>
      </pc:sldChg>
      <pc:sldMasterChg chg="modSp modSldLayout">
        <pc:chgData name="Hayley Mills" userId="0889dede-832e-4a93-9252-bb98fc29655c" providerId="ADAL" clId="{901D6A75-1B27-4F5F-B19F-C4B6675075BE}" dt="2026-02-26T09:04:32.260" v="4"/>
        <pc:sldMasterMkLst>
          <pc:docMk/>
          <pc:sldMasterMk cId="1475117427" sldId="2147483648"/>
        </pc:sldMasterMkLst>
        <pc:spChg chg="mod">
          <ac:chgData name="Hayley Mills" userId="0889dede-832e-4a93-9252-bb98fc29655c" providerId="ADAL" clId="{901D6A75-1B27-4F5F-B19F-C4B6675075BE}" dt="2026-02-26T09:04:32.260" v="4"/>
          <ac:spMkLst>
            <pc:docMk/>
            <pc:sldMasterMk cId="1475117427" sldId="2147483648"/>
            <ac:spMk id="2" creationId="{027639E2-2769-4BB3-A469-F743A72AC39D}"/>
          </ac:spMkLst>
        </pc:spChg>
        <pc:spChg chg="mod">
          <ac:chgData name="Hayley Mills" userId="0889dede-832e-4a93-9252-bb98fc29655c" providerId="ADAL" clId="{901D6A75-1B27-4F5F-B19F-C4B6675075BE}" dt="2026-02-26T09:04:32.260" v="4"/>
          <ac:spMkLst>
            <pc:docMk/>
            <pc:sldMasterMk cId="1475117427" sldId="2147483648"/>
            <ac:spMk id="3" creationId="{3E805E1E-7B6D-4A60-83AD-7712FBF5C6FA}"/>
          </ac:spMkLst>
        </pc:spChg>
        <pc:spChg chg="mod">
          <ac:chgData name="Hayley Mills" userId="0889dede-832e-4a93-9252-bb98fc29655c" providerId="ADAL" clId="{901D6A75-1B27-4F5F-B19F-C4B6675075BE}" dt="2026-02-26T09:04:32.260" v="4"/>
          <ac:spMkLst>
            <pc:docMk/>
            <pc:sldMasterMk cId="1475117427" sldId="2147483648"/>
            <ac:spMk id="4" creationId="{D83C3B4A-0F80-457C-9AE6-4927D4FB19A1}"/>
          </ac:spMkLst>
        </pc:spChg>
        <pc:spChg chg="mod">
          <ac:chgData name="Hayley Mills" userId="0889dede-832e-4a93-9252-bb98fc29655c" providerId="ADAL" clId="{901D6A75-1B27-4F5F-B19F-C4B6675075BE}" dt="2026-02-26T09:04:32.260" v="4"/>
          <ac:spMkLst>
            <pc:docMk/>
            <pc:sldMasterMk cId="1475117427" sldId="2147483648"/>
            <ac:spMk id="5" creationId="{73511EB2-5616-4C30-89DC-A1626C0C8427}"/>
          </ac:spMkLst>
        </pc:spChg>
        <pc:spChg chg="mod">
          <ac:chgData name="Hayley Mills" userId="0889dede-832e-4a93-9252-bb98fc29655c" providerId="ADAL" clId="{901D6A75-1B27-4F5F-B19F-C4B6675075BE}" dt="2026-02-26T09:04:32.260" v="4"/>
          <ac:spMkLst>
            <pc:docMk/>
            <pc:sldMasterMk cId="1475117427" sldId="2147483648"/>
            <ac:spMk id="6" creationId="{F6B1DF39-BF4A-46F4-9F4B-98F646270CC3}"/>
          </ac:spMkLst>
        </pc:spChg>
        <pc:sldLayoutChg chg="modSp">
          <pc:chgData name="Hayley Mills" userId="0889dede-832e-4a93-9252-bb98fc29655c" providerId="ADAL" clId="{901D6A75-1B27-4F5F-B19F-C4B6675075BE}" dt="2026-02-26T09:04:32.260" v="4"/>
          <pc:sldLayoutMkLst>
            <pc:docMk/>
            <pc:sldMasterMk cId="1475117427" sldId="2147483648"/>
            <pc:sldLayoutMk cId="723557832" sldId="2147483650"/>
          </pc:sldLayoutMkLst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723557832" sldId="2147483650"/>
              <ac:spMk id="2" creationId="{562E40C4-F8C7-49BF-94C4-3C4AD7224B4A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723557832" sldId="2147483650"/>
              <ac:spMk id="3" creationId="{8A05953F-9573-4032-A768-9A4ADC1B781E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723557832" sldId="2147483650"/>
              <ac:spMk id="4" creationId="{D142A72C-A6E1-44B5-864A-D7FB5342BC40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723557832" sldId="2147483650"/>
              <ac:spMk id="5" creationId="{46ED2314-46CF-49BD-8051-7B0A593E007C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723557832" sldId="2147483650"/>
              <ac:spMk id="6" creationId="{275FE5E0-8EFD-484A-A67C-6589EFA90A5C}"/>
            </ac:spMkLst>
          </pc:spChg>
        </pc:sldLayoutChg>
        <pc:sldLayoutChg chg="modSp">
          <pc:chgData name="Hayley Mills" userId="0889dede-832e-4a93-9252-bb98fc29655c" providerId="ADAL" clId="{901D6A75-1B27-4F5F-B19F-C4B6675075BE}" dt="2026-02-26T09:04:32.260" v="4"/>
          <pc:sldLayoutMkLst>
            <pc:docMk/>
            <pc:sldMasterMk cId="1475117427" sldId="2147483648"/>
            <pc:sldLayoutMk cId="2066076060" sldId="2147483651"/>
          </pc:sldLayoutMkLst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2066076060" sldId="2147483651"/>
              <ac:spMk id="2" creationId="{429F11E7-61FC-4DCB-8D0A-DFD15D676A7C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2066076060" sldId="2147483651"/>
              <ac:spMk id="3" creationId="{5D12BE7B-24D4-4FB9-9666-0D41CB9B2780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2066076060" sldId="2147483651"/>
              <ac:spMk id="4" creationId="{54C86759-6D86-443F-AB55-EAA049EA70D3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2066076060" sldId="2147483651"/>
              <ac:spMk id="5" creationId="{32724C26-722F-4108-8513-94CF6D8784A1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2066076060" sldId="2147483651"/>
              <ac:spMk id="6" creationId="{D2C1C7E6-06DC-4FD0-9D15-0651C770A107}"/>
            </ac:spMkLst>
          </pc:spChg>
        </pc:sldLayoutChg>
        <pc:sldLayoutChg chg="modSp">
          <pc:chgData name="Hayley Mills" userId="0889dede-832e-4a93-9252-bb98fc29655c" providerId="ADAL" clId="{901D6A75-1B27-4F5F-B19F-C4B6675075BE}" dt="2026-02-26T09:04:32.260" v="4"/>
          <pc:sldLayoutMkLst>
            <pc:docMk/>
            <pc:sldMasterMk cId="1475117427" sldId="2147483648"/>
            <pc:sldLayoutMk cId="114718683" sldId="2147483652"/>
          </pc:sldLayoutMkLst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114718683" sldId="2147483652"/>
              <ac:spMk id="2" creationId="{B8163DC1-764B-4E00-BF72-6338BC9AEFA2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114718683" sldId="2147483652"/>
              <ac:spMk id="3" creationId="{B9391EEE-1003-4DFC-AE82-38DABAFBB89F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114718683" sldId="2147483652"/>
              <ac:spMk id="4" creationId="{08394574-BD47-4D76-93FD-689176E8D579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114718683" sldId="2147483652"/>
              <ac:spMk id="5" creationId="{D7001730-BE38-4D70-A2A8-B307B9BB4C76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114718683" sldId="2147483652"/>
              <ac:spMk id="6" creationId="{35A6A51C-6E45-4E64-AE1E-9D69F5C56694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114718683" sldId="2147483652"/>
              <ac:spMk id="7" creationId="{5698F2AD-A239-4A92-A057-FEE689A1921B}"/>
            </ac:spMkLst>
          </pc:spChg>
        </pc:sldLayoutChg>
        <pc:sldLayoutChg chg="modSp">
          <pc:chgData name="Hayley Mills" userId="0889dede-832e-4a93-9252-bb98fc29655c" providerId="ADAL" clId="{901D6A75-1B27-4F5F-B19F-C4B6675075BE}" dt="2026-02-26T09:04:32.260" v="4"/>
          <pc:sldLayoutMkLst>
            <pc:docMk/>
            <pc:sldMasterMk cId="1475117427" sldId="2147483648"/>
            <pc:sldLayoutMk cId="3239326908" sldId="2147483653"/>
          </pc:sldLayoutMkLst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3239326908" sldId="2147483653"/>
              <ac:spMk id="2" creationId="{4E60EACF-D793-4F16-B0F3-78D5256165CD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3239326908" sldId="2147483653"/>
              <ac:spMk id="3" creationId="{68CFDEC6-A25D-403C-A1AD-1819136833C7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3239326908" sldId="2147483653"/>
              <ac:spMk id="4" creationId="{22CED92C-7955-4F12-94F6-D354A89511AF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3239326908" sldId="2147483653"/>
              <ac:spMk id="5" creationId="{D6C6676D-8355-48C9-8D08-5921A81794FF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3239326908" sldId="2147483653"/>
              <ac:spMk id="6" creationId="{0E8F45BC-C019-4E0B-B1AF-484D9D8AAB54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3239326908" sldId="2147483653"/>
              <ac:spMk id="7" creationId="{368D452A-C244-427E-AA75-C1C7E85EE883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3239326908" sldId="2147483653"/>
              <ac:spMk id="8" creationId="{F0ED325A-5E58-465B-8F89-F9F823897B56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3239326908" sldId="2147483653"/>
              <ac:spMk id="9" creationId="{B8DE612A-53C6-4F3B-A716-915596524180}"/>
            </ac:spMkLst>
          </pc:spChg>
        </pc:sldLayoutChg>
        <pc:sldLayoutChg chg="modSp">
          <pc:chgData name="Hayley Mills" userId="0889dede-832e-4a93-9252-bb98fc29655c" providerId="ADAL" clId="{901D6A75-1B27-4F5F-B19F-C4B6675075BE}" dt="2026-02-26T09:04:32.260" v="4"/>
          <pc:sldLayoutMkLst>
            <pc:docMk/>
            <pc:sldMasterMk cId="1475117427" sldId="2147483648"/>
            <pc:sldLayoutMk cId="2383832181" sldId="2147483654"/>
          </pc:sldLayoutMkLst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2383832181" sldId="2147483654"/>
              <ac:spMk id="2" creationId="{63632D91-44EB-43E1-97C4-C059BF58A2DE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2383832181" sldId="2147483654"/>
              <ac:spMk id="3" creationId="{0BDA4149-0189-4ADD-8FFC-9B3FC1E7065D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2383832181" sldId="2147483654"/>
              <ac:spMk id="4" creationId="{4C740F4C-BA68-4D70-A1B2-A8C950BADF61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2383832181" sldId="2147483654"/>
              <ac:spMk id="5" creationId="{1F1C7140-1E98-4F33-8335-93CB353AC557}"/>
            </ac:spMkLst>
          </pc:spChg>
        </pc:sldLayoutChg>
        <pc:sldLayoutChg chg="modSp">
          <pc:chgData name="Hayley Mills" userId="0889dede-832e-4a93-9252-bb98fc29655c" providerId="ADAL" clId="{901D6A75-1B27-4F5F-B19F-C4B6675075BE}" dt="2026-02-26T09:04:32.260" v="4"/>
          <pc:sldLayoutMkLst>
            <pc:docMk/>
            <pc:sldMasterMk cId="1475117427" sldId="2147483648"/>
            <pc:sldLayoutMk cId="2105526019" sldId="2147483655"/>
          </pc:sldLayoutMkLst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2105526019" sldId="2147483655"/>
              <ac:spMk id="2" creationId="{BE65E3C0-C86C-4524-84EE-4AF04C67993B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2105526019" sldId="2147483655"/>
              <ac:spMk id="3" creationId="{0171718C-DF00-40CE-97BA-20CEB4E04D8B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2105526019" sldId="2147483655"/>
              <ac:spMk id="4" creationId="{9F41C461-1C3B-41A6-8135-E799B8293E67}"/>
            </ac:spMkLst>
          </pc:spChg>
        </pc:sldLayoutChg>
        <pc:sldLayoutChg chg="modSp">
          <pc:chgData name="Hayley Mills" userId="0889dede-832e-4a93-9252-bb98fc29655c" providerId="ADAL" clId="{901D6A75-1B27-4F5F-B19F-C4B6675075BE}" dt="2026-02-26T09:04:32.260" v="4"/>
          <pc:sldLayoutMkLst>
            <pc:docMk/>
            <pc:sldMasterMk cId="1475117427" sldId="2147483648"/>
            <pc:sldLayoutMk cId="1218674717" sldId="2147483656"/>
          </pc:sldLayoutMkLst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1218674717" sldId="2147483656"/>
              <ac:spMk id="2" creationId="{90FAE0EB-BD3E-46BF-8C22-619E4462A322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1218674717" sldId="2147483656"/>
              <ac:spMk id="3" creationId="{4743F757-BF15-44BB-A815-2AE24D97CF47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1218674717" sldId="2147483656"/>
              <ac:spMk id="4" creationId="{D2915225-871B-4AF0-A24C-5A23E6C84894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1218674717" sldId="2147483656"/>
              <ac:spMk id="5" creationId="{5948B2EB-2D78-49BF-897A-56BF03445715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1218674717" sldId="2147483656"/>
              <ac:spMk id="6" creationId="{92471A17-B023-42CD-BDA7-761888CF2602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1218674717" sldId="2147483656"/>
              <ac:spMk id="7" creationId="{79D6F222-51D9-4411-A310-DD756E423FBC}"/>
            </ac:spMkLst>
          </pc:spChg>
        </pc:sldLayoutChg>
        <pc:sldLayoutChg chg="modSp">
          <pc:chgData name="Hayley Mills" userId="0889dede-832e-4a93-9252-bb98fc29655c" providerId="ADAL" clId="{901D6A75-1B27-4F5F-B19F-C4B6675075BE}" dt="2026-02-26T09:04:32.260" v="4"/>
          <pc:sldLayoutMkLst>
            <pc:docMk/>
            <pc:sldMasterMk cId="1475117427" sldId="2147483648"/>
            <pc:sldLayoutMk cId="1376786146" sldId="2147483657"/>
          </pc:sldLayoutMkLst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1376786146" sldId="2147483657"/>
              <ac:spMk id="2" creationId="{CCA0A809-F72E-4AEB-9335-F5A0568F3035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1376786146" sldId="2147483657"/>
              <ac:spMk id="3" creationId="{68894FB7-F2A8-4A64-9388-F6075252CAE0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1376786146" sldId="2147483657"/>
              <ac:spMk id="4" creationId="{A3AE2CB7-96EF-451A-896B-3F38A2712351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1376786146" sldId="2147483657"/>
              <ac:spMk id="5" creationId="{4EABF666-B833-47BE-BCA8-2628B910579B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1376786146" sldId="2147483657"/>
              <ac:spMk id="6" creationId="{DA929666-7504-41F5-8860-BADCF0D0AF7F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1376786146" sldId="2147483657"/>
              <ac:spMk id="7" creationId="{F9FDD91F-C6D8-4027-B470-6DFB5B46CEFB}"/>
            </ac:spMkLst>
          </pc:spChg>
        </pc:sldLayoutChg>
        <pc:sldLayoutChg chg="modSp">
          <pc:chgData name="Hayley Mills" userId="0889dede-832e-4a93-9252-bb98fc29655c" providerId="ADAL" clId="{901D6A75-1B27-4F5F-B19F-C4B6675075BE}" dt="2026-02-26T09:04:32.260" v="4"/>
          <pc:sldLayoutMkLst>
            <pc:docMk/>
            <pc:sldMasterMk cId="1475117427" sldId="2147483648"/>
            <pc:sldLayoutMk cId="673630437" sldId="2147483658"/>
          </pc:sldLayoutMkLst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673630437" sldId="2147483658"/>
              <ac:spMk id="2" creationId="{5993B331-4B4C-4333-BE5D-465DF345C95A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673630437" sldId="2147483658"/>
              <ac:spMk id="3" creationId="{FB8CDECE-7488-40DE-A424-9C137077322D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673630437" sldId="2147483658"/>
              <ac:spMk id="4" creationId="{23C4FC42-C81F-4697-BD95-D550D257CF26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673630437" sldId="2147483658"/>
              <ac:spMk id="5" creationId="{6B68ADD2-7D4A-4CED-9A16-A8C65A17B071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673630437" sldId="2147483658"/>
              <ac:spMk id="6" creationId="{306E129A-6490-4605-B8B3-38EE90F3E3F2}"/>
            </ac:spMkLst>
          </pc:spChg>
        </pc:sldLayoutChg>
        <pc:sldLayoutChg chg="modSp">
          <pc:chgData name="Hayley Mills" userId="0889dede-832e-4a93-9252-bb98fc29655c" providerId="ADAL" clId="{901D6A75-1B27-4F5F-B19F-C4B6675075BE}" dt="2026-02-26T09:04:32.260" v="4"/>
          <pc:sldLayoutMkLst>
            <pc:docMk/>
            <pc:sldMasterMk cId="1475117427" sldId="2147483648"/>
            <pc:sldLayoutMk cId="585897778" sldId="2147483659"/>
          </pc:sldLayoutMkLst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585897778" sldId="2147483659"/>
              <ac:spMk id="2" creationId="{D6711A29-B7F9-4698-B3CA-B85CD54C9FB4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585897778" sldId="2147483659"/>
              <ac:spMk id="3" creationId="{F221F6A5-DD77-49BE-835E-AC094700CDA2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585897778" sldId="2147483659"/>
              <ac:spMk id="4" creationId="{EDAF819C-C722-48B4-B549-1EECE9EBDCBC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585897778" sldId="2147483659"/>
              <ac:spMk id="5" creationId="{ECA99066-E9E0-4DFB-B440-92837747E590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585897778" sldId="2147483659"/>
              <ac:spMk id="6" creationId="{02214EC3-9753-4C44-BB84-B4E86B0BCE2B}"/>
            </ac:spMkLst>
          </pc:spChg>
        </pc:sldLayoutChg>
        <pc:sldLayoutChg chg="modSp">
          <pc:chgData name="Hayley Mills" userId="0889dede-832e-4a93-9252-bb98fc29655c" providerId="ADAL" clId="{901D6A75-1B27-4F5F-B19F-C4B6675075BE}" dt="2026-02-26T09:04:32.260" v="4"/>
          <pc:sldLayoutMkLst>
            <pc:docMk/>
            <pc:sldMasterMk cId="1475117427" sldId="2147483648"/>
            <pc:sldLayoutMk cId="341541699" sldId="2147483660"/>
          </pc:sldLayoutMkLst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341541699" sldId="2147483660"/>
              <ac:spMk id="7" creationId="{E40E2233-016A-4920-9B1C-493AF7962CB7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341541699" sldId="2147483660"/>
              <ac:spMk id="37" creationId="{9B5BCAD4-505E-42FE-84FC-008DFC247638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341541699" sldId="2147483660"/>
              <ac:spMk id="41" creationId="{AE71C8D8-FB0F-4AAB-A60B-BDCBECC4B302}"/>
            </ac:spMkLst>
          </pc:spChg>
          <pc:picChg chg="mod">
            <ac:chgData name="Hayley Mills" userId="0889dede-832e-4a93-9252-bb98fc29655c" providerId="ADAL" clId="{901D6A75-1B27-4F5F-B19F-C4B6675075BE}" dt="2026-02-26T09:04:32.260" v="4"/>
            <ac:picMkLst>
              <pc:docMk/>
              <pc:sldMasterMk cId="1475117427" sldId="2147483648"/>
              <pc:sldLayoutMk cId="341541699" sldId="2147483660"/>
              <ac:picMk id="3" creationId="{F4985519-E418-CE85-1278-7EF43B68BA92}"/>
            </ac:picMkLst>
          </pc:picChg>
          <pc:picChg chg="mod">
            <ac:chgData name="Hayley Mills" userId="0889dede-832e-4a93-9252-bb98fc29655c" providerId="ADAL" clId="{901D6A75-1B27-4F5F-B19F-C4B6675075BE}" dt="2026-02-26T09:04:32.260" v="4"/>
            <ac:picMkLst>
              <pc:docMk/>
              <pc:sldMasterMk cId="1475117427" sldId="2147483648"/>
              <pc:sldLayoutMk cId="341541699" sldId="2147483660"/>
              <ac:picMk id="5" creationId="{B84A1451-D9CC-41BA-A9A4-2E2E3B96A1FA}"/>
            </ac:picMkLst>
          </pc:picChg>
          <pc:picChg chg="mod">
            <ac:chgData name="Hayley Mills" userId="0889dede-832e-4a93-9252-bb98fc29655c" providerId="ADAL" clId="{901D6A75-1B27-4F5F-B19F-C4B6675075BE}" dt="2026-02-26T09:04:32.260" v="4"/>
            <ac:picMkLst>
              <pc:docMk/>
              <pc:sldMasterMk cId="1475117427" sldId="2147483648"/>
              <pc:sldLayoutMk cId="341541699" sldId="2147483660"/>
              <ac:picMk id="42" creationId="{E30B0C91-9EF1-4E22-B225-6FC1912C34D3}"/>
            </ac:picMkLst>
          </pc:picChg>
          <pc:cxnChg chg="mod">
            <ac:chgData name="Hayley Mills" userId="0889dede-832e-4a93-9252-bb98fc29655c" providerId="ADAL" clId="{901D6A75-1B27-4F5F-B19F-C4B6675075BE}" dt="2026-02-26T09:04:32.260" v="4"/>
            <ac:cxnSpMkLst>
              <pc:docMk/>
              <pc:sldMasterMk cId="1475117427" sldId="2147483648"/>
              <pc:sldLayoutMk cId="341541699" sldId="2147483660"/>
              <ac:cxnSpMk id="35" creationId="{A5CB4155-617C-44EE-9F3F-70A76106ACEE}"/>
            </ac:cxnSpMkLst>
          </pc:cxnChg>
        </pc:sldLayoutChg>
        <pc:sldLayoutChg chg="modSp">
          <pc:chgData name="Hayley Mills" userId="0889dede-832e-4a93-9252-bb98fc29655c" providerId="ADAL" clId="{901D6A75-1B27-4F5F-B19F-C4B6675075BE}" dt="2026-02-26T09:04:32.260" v="4"/>
          <pc:sldLayoutMkLst>
            <pc:docMk/>
            <pc:sldMasterMk cId="1475117427" sldId="2147483648"/>
            <pc:sldLayoutMk cId="1890271451" sldId="2147483661"/>
          </pc:sldLayoutMkLst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1890271451" sldId="2147483661"/>
              <ac:spMk id="2" creationId="{33004094-44A7-4E70-9D8D-1722B692B37D}"/>
            </ac:spMkLst>
          </pc:spChg>
          <pc:picChg chg="mod">
            <ac:chgData name="Hayley Mills" userId="0889dede-832e-4a93-9252-bb98fc29655c" providerId="ADAL" clId="{901D6A75-1B27-4F5F-B19F-C4B6675075BE}" dt="2026-02-26T09:04:32.260" v="4"/>
            <ac:picMkLst>
              <pc:docMk/>
              <pc:sldMasterMk cId="1475117427" sldId="2147483648"/>
              <pc:sldLayoutMk cId="1890271451" sldId="2147483661"/>
              <ac:picMk id="10" creationId="{EF3C068A-697F-483F-B70F-49D5D82E8D37}"/>
            </ac:picMkLst>
          </pc:picChg>
          <pc:picChg chg="mod">
            <ac:chgData name="Hayley Mills" userId="0889dede-832e-4a93-9252-bb98fc29655c" providerId="ADAL" clId="{901D6A75-1B27-4F5F-B19F-C4B6675075BE}" dt="2026-02-26T09:04:32.260" v="4"/>
            <ac:picMkLst>
              <pc:docMk/>
              <pc:sldMasterMk cId="1475117427" sldId="2147483648"/>
              <pc:sldLayoutMk cId="1890271451" sldId="2147483661"/>
              <ac:picMk id="19" creationId="{94D53E8F-FABC-4D3A-AFC7-531D42A7303F}"/>
            </ac:picMkLst>
          </pc:picChg>
          <pc:cxnChg chg="mod">
            <ac:chgData name="Hayley Mills" userId="0889dede-832e-4a93-9252-bb98fc29655c" providerId="ADAL" clId="{901D6A75-1B27-4F5F-B19F-C4B6675075BE}" dt="2026-02-26T09:04:32.260" v="4"/>
            <ac:cxnSpMkLst>
              <pc:docMk/>
              <pc:sldMasterMk cId="1475117427" sldId="2147483648"/>
              <pc:sldLayoutMk cId="1890271451" sldId="2147483661"/>
              <ac:cxnSpMk id="9" creationId="{60091C41-626C-43BB-B5C0-AE04FFDCC5B6}"/>
            </ac:cxnSpMkLst>
          </pc:cxnChg>
        </pc:sldLayoutChg>
        <pc:sldLayoutChg chg="modSp">
          <pc:chgData name="Hayley Mills" userId="0889dede-832e-4a93-9252-bb98fc29655c" providerId="ADAL" clId="{901D6A75-1B27-4F5F-B19F-C4B6675075BE}" dt="2026-02-26T09:04:32.260" v="4"/>
          <pc:sldLayoutMkLst>
            <pc:docMk/>
            <pc:sldMasterMk cId="1475117427" sldId="2147483648"/>
            <pc:sldLayoutMk cId="266593383" sldId="2147483662"/>
          </pc:sldLayoutMkLst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266593383" sldId="2147483662"/>
              <ac:spMk id="2" creationId="{291D35D9-078B-40B0-A4E3-5E816C0B6190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266593383" sldId="2147483662"/>
              <ac:spMk id="6" creationId="{30433E08-2C38-4F68-ACF1-7AE2E4F32C59}"/>
            </ac:spMkLst>
          </pc:spChg>
          <pc:picChg chg="mod">
            <ac:chgData name="Hayley Mills" userId="0889dede-832e-4a93-9252-bb98fc29655c" providerId="ADAL" clId="{901D6A75-1B27-4F5F-B19F-C4B6675075BE}" dt="2026-02-26T09:04:32.260" v="4"/>
            <ac:picMkLst>
              <pc:docMk/>
              <pc:sldMasterMk cId="1475117427" sldId="2147483648"/>
              <pc:sldLayoutMk cId="266593383" sldId="2147483662"/>
              <ac:picMk id="7" creationId="{A39C6312-C196-42EF-8645-4A30AACEB45A}"/>
            </ac:picMkLst>
          </pc:picChg>
          <pc:picChg chg="mod">
            <ac:chgData name="Hayley Mills" userId="0889dede-832e-4a93-9252-bb98fc29655c" providerId="ADAL" clId="{901D6A75-1B27-4F5F-B19F-C4B6675075BE}" dt="2026-02-26T09:04:32.260" v="4"/>
            <ac:picMkLst>
              <pc:docMk/>
              <pc:sldMasterMk cId="1475117427" sldId="2147483648"/>
              <pc:sldLayoutMk cId="266593383" sldId="2147483662"/>
              <ac:picMk id="20" creationId="{778BCF27-4DAE-4404-9EA3-155EA5A2813B}"/>
            </ac:picMkLst>
          </pc:picChg>
          <pc:cxnChg chg="mod">
            <ac:chgData name="Hayley Mills" userId="0889dede-832e-4a93-9252-bb98fc29655c" providerId="ADAL" clId="{901D6A75-1B27-4F5F-B19F-C4B6675075BE}" dt="2026-02-26T09:04:32.260" v="4"/>
            <ac:cxnSpMkLst>
              <pc:docMk/>
              <pc:sldMasterMk cId="1475117427" sldId="2147483648"/>
              <pc:sldLayoutMk cId="266593383" sldId="2147483662"/>
              <ac:cxnSpMk id="3" creationId="{ECF445F9-CED3-49BD-9FC5-A5DA7757E2C1}"/>
            </ac:cxnSpMkLst>
          </pc:cxnChg>
        </pc:sldLayoutChg>
        <pc:sldLayoutChg chg="modSp">
          <pc:chgData name="Hayley Mills" userId="0889dede-832e-4a93-9252-bb98fc29655c" providerId="ADAL" clId="{901D6A75-1B27-4F5F-B19F-C4B6675075BE}" dt="2026-02-26T09:04:32.260" v="4"/>
          <pc:sldLayoutMkLst>
            <pc:docMk/>
            <pc:sldMasterMk cId="1475117427" sldId="2147483648"/>
            <pc:sldLayoutMk cId="4099007177" sldId="2147483663"/>
          </pc:sldLayoutMkLst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4099007177" sldId="2147483663"/>
              <ac:spMk id="7" creationId="{6C1088F2-F2F1-4556-AF9C-140507F8A84D}"/>
            </ac:spMkLst>
          </pc:spChg>
          <pc:picChg chg="mod">
            <ac:chgData name="Hayley Mills" userId="0889dede-832e-4a93-9252-bb98fc29655c" providerId="ADAL" clId="{901D6A75-1B27-4F5F-B19F-C4B6675075BE}" dt="2026-02-26T09:04:32.260" v="4"/>
            <ac:picMkLst>
              <pc:docMk/>
              <pc:sldMasterMk cId="1475117427" sldId="2147483648"/>
              <pc:sldLayoutMk cId="4099007177" sldId="2147483663"/>
              <ac:picMk id="6" creationId="{1B014DAE-AAE6-486D-8E42-2F977469D18A}"/>
            </ac:picMkLst>
          </pc:picChg>
          <pc:cxnChg chg="mod">
            <ac:chgData name="Hayley Mills" userId="0889dede-832e-4a93-9252-bb98fc29655c" providerId="ADAL" clId="{901D6A75-1B27-4F5F-B19F-C4B6675075BE}" dt="2026-02-26T09:04:32.260" v="4"/>
            <ac:cxnSpMkLst>
              <pc:docMk/>
              <pc:sldMasterMk cId="1475117427" sldId="2147483648"/>
              <pc:sldLayoutMk cId="4099007177" sldId="2147483663"/>
              <ac:cxnSpMk id="13" creationId="{DD29A4A8-4B5E-486B-92B9-C150BBB90D95}"/>
            </ac:cxnSpMkLst>
          </pc:cxnChg>
        </pc:sldLayoutChg>
        <pc:sldLayoutChg chg="modSp">
          <pc:chgData name="Hayley Mills" userId="0889dede-832e-4a93-9252-bb98fc29655c" providerId="ADAL" clId="{901D6A75-1B27-4F5F-B19F-C4B6675075BE}" dt="2026-02-26T09:04:32.260" v="4"/>
          <pc:sldLayoutMkLst>
            <pc:docMk/>
            <pc:sldMasterMk cId="1475117427" sldId="2147483648"/>
            <pc:sldLayoutMk cId="868796253" sldId="2147483664"/>
          </pc:sldLayoutMkLst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868796253" sldId="2147483664"/>
              <ac:spMk id="2" creationId="{94B2B83D-2EAC-423F-878A-39D601BA25F1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868796253" sldId="2147483664"/>
              <ac:spMk id="5" creationId="{5252201E-B02A-4307-9F47-3C9786AD370A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868796253" sldId="2147483664"/>
              <ac:spMk id="10" creationId="{F4CDCCEB-F257-4492-B7B9-3B64C097C998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868796253" sldId="2147483664"/>
              <ac:spMk id="11" creationId="{C2B94C00-0FDE-4A66-8D4C-CBA11BC1EF64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868796253" sldId="2147483664"/>
              <ac:spMk id="1028" creationId="{00000000-0000-0000-0000-000000000000}"/>
            </ac:spMkLst>
          </pc:spChg>
          <pc:picChg chg="mod">
            <ac:chgData name="Hayley Mills" userId="0889dede-832e-4a93-9252-bb98fc29655c" providerId="ADAL" clId="{901D6A75-1B27-4F5F-B19F-C4B6675075BE}" dt="2026-02-26T09:04:32.260" v="4"/>
            <ac:picMkLst>
              <pc:docMk/>
              <pc:sldMasterMk cId="1475117427" sldId="2147483648"/>
              <pc:sldLayoutMk cId="868796253" sldId="2147483664"/>
              <ac:picMk id="3" creationId="{C4D5A988-C6CE-1DE2-2A3F-616EDAF54FEE}"/>
            </ac:picMkLst>
          </pc:picChg>
          <pc:cxnChg chg="mod">
            <ac:chgData name="Hayley Mills" userId="0889dede-832e-4a93-9252-bb98fc29655c" providerId="ADAL" clId="{901D6A75-1B27-4F5F-B19F-C4B6675075BE}" dt="2026-02-26T09:04:32.260" v="4"/>
            <ac:cxnSpMkLst>
              <pc:docMk/>
              <pc:sldMasterMk cId="1475117427" sldId="2147483648"/>
              <pc:sldLayoutMk cId="868796253" sldId="2147483664"/>
              <ac:cxnSpMk id="12" creationId="{0F3488B7-9A96-4BC4-A66F-BFF78E6FEF59}"/>
            </ac:cxnSpMkLst>
          </pc:cxnChg>
        </pc:sldLayoutChg>
        <pc:sldLayoutChg chg="modSp">
          <pc:chgData name="Hayley Mills" userId="0889dede-832e-4a93-9252-bb98fc29655c" providerId="ADAL" clId="{901D6A75-1B27-4F5F-B19F-C4B6675075BE}" dt="2026-02-26T09:04:32.260" v="4"/>
          <pc:sldLayoutMkLst>
            <pc:docMk/>
            <pc:sldMasterMk cId="2324737062" sldId="2147483672"/>
            <pc:sldLayoutMk cId="1400579846" sldId="2147483665"/>
          </pc:sldLayoutMkLst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2324737062" sldId="2147483672"/>
              <pc:sldLayoutMk cId="1400579846" sldId="2147483665"/>
              <ac:spMk id="2" creationId="{FF0C2B40-5111-D594-DE9F-2A076EDF922E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2324737062" sldId="2147483672"/>
              <pc:sldLayoutMk cId="1400579846" sldId="2147483665"/>
              <ac:spMk id="11" creationId="{ACA641D9-18BD-98E5-C6B0-995FA1B1B53C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2324737062" sldId="2147483672"/>
              <pc:sldLayoutMk cId="1400579846" sldId="2147483665"/>
              <ac:spMk id="1028" creationId="{00000000-0000-0000-0000-000000000000}"/>
            </ac:spMkLst>
          </pc:spChg>
          <pc:picChg chg="mod">
            <ac:chgData name="Hayley Mills" userId="0889dede-832e-4a93-9252-bb98fc29655c" providerId="ADAL" clId="{901D6A75-1B27-4F5F-B19F-C4B6675075BE}" dt="2026-02-26T09:04:32.260" v="4"/>
            <ac:picMkLst>
              <pc:docMk/>
              <pc:sldMasterMk cId="2324737062" sldId="2147483672"/>
              <pc:sldLayoutMk cId="1400579846" sldId="2147483665"/>
              <ac:picMk id="3" creationId="{518205C4-5E82-7E5F-EB2D-7DB85D8D53E3}"/>
            </ac:picMkLst>
          </pc:picChg>
          <pc:cxnChg chg="mod">
            <ac:chgData name="Hayley Mills" userId="0889dede-832e-4a93-9252-bb98fc29655c" providerId="ADAL" clId="{901D6A75-1B27-4F5F-B19F-C4B6675075BE}" dt="2026-02-26T09:04:32.260" v="4"/>
            <ac:cxnSpMkLst>
              <pc:docMk/>
              <pc:sldMasterMk cId="2324737062" sldId="2147483672"/>
              <pc:sldLayoutMk cId="1400579846" sldId="2147483665"/>
              <ac:cxnSpMk id="12" creationId="{3CF1B50A-0261-5B75-CDFF-9AF60E5F7A28}"/>
            </ac:cxnSpMkLst>
          </pc:cxnChg>
        </pc:sldLayoutChg>
        <pc:sldLayoutChg chg="modSp">
          <pc:chgData name="Hayley Mills" userId="0889dede-832e-4a93-9252-bb98fc29655c" providerId="ADAL" clId="{901D6A75-1B27-4F5F-B19F-C4B6675075BE}" dt="2026-02-26T09:04:32.260" v="4"/>
          <pc:sldLayoutMkLst>
            <pc:docMk/>
            <pc:sldMasterMk cId="2324737062" sldId="2147483672"/>
            <pc:sldLayoutMk cId="3403444711" sldId="2147483666"/>
          </pc:sldLayoutMkLst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2324737062" sldId="2147483672"/>
              <pc:sldLayoutMk cId="3403444711" sldId="2147483666"/>
              <ac:spMk id="2" creationId="{306064D7-D2F8-B60F-A3A9-37AB9902CD3B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2324737062" sldId="2147483672"/>
              <pc:sldLayoutMk cId="3403444711" sldId="2147483666"/>
              <ac:spMk id="1028" creationId="{00000000-0000-0000-0000-000000000000}"/>
            </ac:spMkLst>
          </pc:spChg>
          <pc:picChg chg="mod">
            <ac:chgData name="Hayley Mills" userId="0889dede-832e-4a93-9252-bb98fc29655c" providerId="ADAL" clId="{901D6A75-1B27-4F5F-B19F-C4B6675075BE}" dt="2026-02-26T09:04:32.260" v="4"/>
            <ac:picMkLst>
              <pc:docMk/>
              <pc:sldMasterMk cId="2324737062" sldId="2147483672"/>
              <pc:sldLayoutMk cId="3403444711" sldId="2147483666"/>
              <ac:picMk id="3" creationId="{59CC7ADE-9F90-1FF5-7E13-A67E86033C66}"/>
            </ac:picMkLst>
          </pc:picChg>
          <pc:cxnChg chg="mod">
            <ac:chgData name="Hayley Mills" userId="0889dede-832e-4a93-9252-bb98fc29655c" providerId="ADAL" clId="{901D6A75-1B27-4F5F-B19F-C4B6675075BE}" dt="2026-02-26T09:04:32.260" v="4"/>
            <ac:cxnSpMkLst>
              <pc:docMk/>
              <pc:sldMasterMk cId="2324737062" sldId="2147483672"/>
              <pc:sldLayoutMk cId="3403444711" sldId="2147483666"/>
              <ac:cxnSpMk id="12" creationId="{FA244880-03E5-8619-182F-6D360504BBDD}"/>
            </ac:cxnSpMkLst>
          </pc:cxnChg>
        </pc:sldLayoutChg>
        <pc:sldLayoutChg chg="modSp">
          <pc:chgData name="Hayley Mills" userId="0889dede-832e-4a93-9252-bb98fc29655c" providerId="ADAL" clId="{901D6A75-1B27-4F5F-B19F-C4B6675075BE}" dt="2026-02-26T09:04:32.260" v="4"/>
          <pc:sldLayoutMkLst>
            <pc:docMk/>
            <pc:sldMasterMk cId="1475117427" sldId="2147483648"/>
            <pc:sldLayoutMk cId="304668636" sldId="2147483667"/>
          </pc:sldLayoutMkLst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304668636" sldId="2147483667"/>
              <ac:spMk id="2" creationId="{4CF90F0F-F0E9-D090-797C-329371644886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304668636" sldId="2147483667"/>
              <ac:spMk id="4" creationId="{00000000-0000-0000-0000-000000000000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304668636" sldId="2147483667"/>
              <ac:spMk id="5" creationId="{642CC3EA-2320-69F0-CCF4-13AB2028F5A3}"/>
            </ac:spMkLst>
          </pc:spChg>
          <pc:picChg chg="mod">
            <ac:chgData name="Hayley Mills" userId="0889dede-832e-4a93-9252-bb98fc29655c" providerId="ADAL" clId="{901D6A75-1B27-4F5F-B19F-C4B6675075BE}" dt="2026-02-26T09:04:32.260" v="4"/>
            <ac:picMkLst>
              <pc:docMk/>
              <pc:sldMasterMk cId="1475117427" sldId="2147483648"/>
              <pc:sldLayoutMk cId="304668636" sldId="2147483667"/>
              <ac:picMk id="3" creationId="{58A9DB84-809E-5AEE-2CF7-7B60134238B2}"/>
            </ac:picMkLst>
          </pc:picChg>
          <pc:cxnChg chg="mod">
            <ac:chgData name="Hayley Mills" userId="0889dede-832e-4a93-9252-bb98fc29655c" providerId="ADAL" clId="{901D6A75-1B27-4F5F-B19F-C4B6675075BE}" dt="2026-02-26T09:04:32.260" v="4"/>
            <ac:cxnSpMkLst>
              <pc:docMk/>
              <pc:sldMasterMk cId="1475117427" sldId="2147483648"/>
              <pc:sldLayoutMk cId="304668636" sldId="2147483667"/>
              <ac:cxnSpMk id="12" creationId="{FCD40012-FCDC-67E3-B858-1CE33D794FE6}"/>
            </ac:cxnSpMkLst>
          </pc:cxnChg>
        </pc:sldLayoutChg>
        <pc:sldLayoutChg chg="modSp">
          <pc:chgData name="Hayley Mills" userId="0889dede-832e-4a93-9252-bb98fc29655c" providerId="ADAL" clId="{901D6A75-1B27-4F5F-B19F-C4B6675075BE}" dt="2026-02-26T09:04:32.260" v="4"/>
          <pc:sldLayoutMkLst>
            <pc:docMk/>
            <pc:sldMasterMk cId="2324737062" sldId="2147483672"/>
            <pc:sldLayoutMk cId="1427532707" sldId="2147483668"/>
          </pc:sldLayoutMkLst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2324737062" sldId="2147483672"/>
              <pc:sldLayoutMk cId="1427532707" sldId="2147483668"/>
              <ac:spMk id="2" creationId="{72CA40B5-0280-0F5B-251E-2E8DC4E1108E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2324737062" sldId="2147483672"/>
              <pc:sldLayoutMk cId="1427532707" sldId="2147483668"/>
              <ac:spMk id="11" creationId="{DF1C6A6F-D50A-3B69-C23B-BE7A31FC1AD3}"/>
            </ac:spMkLst>
          </pc:spChg>
          <pc:graphicFrameChg chg="mod">
            <ac:chgData name="Hayley Mills" userId="0889dede-832e-4a93-9252-bb98fc29655c" providerId="ADAL" clId="{901D6A75-1B27-4F5F-B19F-C4B6675075BE}" dt="2026-02-26T09:04:32.260" v="4"/>
            <ac:graphicFrameMkLst>
              <pc:docMk/>
              <pc:sldMasterMk cId="2324737062" sldId="2147483672"/>
              <pc:sldLayoutMk cId="1427532707" sldId="2147483668"/>
              <ac:graphicFrameMk id="5" creationId="{04D1218C-EB5F-8D0F-9989-26C598DBA083}"/>
            </ac:graphicFrameMkLst>
          </pc:graphicFrameChg>
          <pc:picChg chg="mod">
            <ac:chgData name="Hayley Mills" userId="0889dede-832e-4a93-9252-bb98fc29655c" providerId="ADAL" clId="{901D6A75-1B27-4F5F-B19F-C4B6675075BE}" dt="2026-02-26T09:04:32.260" v="4"/>
            <ac:picMkLst>
              <pc:docMk/>
              <pc:sldMasterMk cId="2324737062" sldId="2147483672"/>
              <pc:sldLayoutMk cId="1427532707" sldId="2147483668"/>
              <ac:picMk id="3" creationId="{2E66E718-E3BD-EBFB-8A77-C9268129B0E8}"/>
            </ac:picMkLst>
          </pc:picChg>
          <pc:cxnChg chg="mod">
            <ac:chgData name="Hayley Mills" userId="0889dede-832e-4a93-9252-bb98fc29655c" providerId="ADAL" clId="{901D6A75-1B27-4F5F-B19F-C4B6675075BE}" dt="2026-02-26T09:04:32.260" v="4"/>
            <ac:cxnSpMkLst>
              <pc:docMk/>
              <pc:sldMasterMk cId="2324737062" sldId="2147483672"/>
              <pc:sldLayoutMk cId="1427532707" sldId="2147483668"/>
              <ac:cxnSpMk id="12" creationId="{EA1AFE00-63FB-CAA2-0A0A-3402C3F7818B}"/>
            </ac:cxnSpMkLst>
          </pc:cxnChg>
        </pc:sldLayoutChg>
        <pc:sldLayoutChg chg="modSp">
          <pc:chgData name="Hayley Mills" userId="0889dede-832e-4a93-9252-bb98fc29655c" providerId="ADAL" clId="{901D6A75-1B27-4F5F-B19F-C4B6675075BE}" dt="2026-02-26T09:04:32.260" v="4"/>
          <pc:sldLayoutMkLst>
            <pc:docMk/>
            <pc:sldMasterMk cId="1475117427" sldId="2147483648"/>
            <pc:sldLayoutMk cId="1957722045" sldId="2147483669"/>
          </pc:sldLayoutMkLst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1957722045" sldId="2147483669"/>
              <ac:spMk id="2" creationId="{33004094-44A7-4E70-9D8D-1722B692B37D}"/>
            </ac:spMkLst>
          </pc:spChg>
          <pc:picChg chg="mod">
            <ac:chgData name="Hayley Mills" userId="0889dede-832e-4a93-9252-bb98fc29655c" providerId="ADAL" clId="{901D6A75-1B27-4F5F-B19F-C4B6675075BE}" dt="2026-02-26T09:04:32.260" v="4"/>
            <ac:picMkLst>
              <pc:docMk/>
              <pc:sldMasterMk cId="1475117427" sldId="2147483648"/>
              <pc:sldLayoutMk cId="1957722045" sldId="2147483669"/>
              <ac:picMk id="4" creationId="{8075E286-0A64-5F36-4F46-DD26BCE9BA88}"/>
            </ac:picMkLst>
          </pc:picChg>
          <pc:picChg chg="mod">
            <ac:chgData name="Hayley Mills" userId="0889dede-832e-4a93-9252-bb98fc29655c" providerId="ADAL" clId="{901D6A75-1B27-4F5F-B19F-C4B6675075BE}" dt="2026-02-26T09:04:32.260" v="4"/>
            <ac:picMkLst>
              <pc:docMk/>
              <pc:sldMasterMk cId="1475117427" sldId="2147483648"/>
              <pc:sldLayoutMk cId="1957722045" sldId="2147483669"/>
              <ac:picMk id="11" creationId="{D2E7860D-DEAE-4117-9252-1F0414DA23B1}"/>
            </ac:picMkLst>
          </pc:picChg>
          <pc:picChg chg="mod">
            <ac:chgData name="Hayley Mills" userId="0889dede-832e-4a93-9252-bb98fc29655c" providerId="ADAL" clId="{901D6A75-1B27-4F5F-B19F-C4B6675075BE}" dt="2026-02-26T09:04:32.260" v="4"/>
            <ac:picMkLst>
              <pc:docMk/>
              <pc:sldMasterMk cId="1475117427" sldId="2147483648"/>
              <pc:sldLayoutMk cId="1957722045" sldId="2147483669"/>
              <ac:picMk id="19" creationId="{94D53E8F-FABC-4D3A-AFC7-531D42A7303F}"/>
            </ac:picMkLst>
          </pc:picChg>
          <pc:cxnChg chg="mod">
            <ac:chgData name="Hayley Mills" userId="0889dede-832e-4a93-9252-bb98fc29655c" providerId="ADAL" clId="{901D6A75-1B27-4F5F-B19F-C4B6675075BE}" dt="2026-02-26T09:04:32.260" v="4"/>
            <ac:cxnSpMkLst>
              <pc:docMk/>
              <pc:sldMasterMk cId="1475117427" sldId="2147483648"/>
              <pc:sldLayoutMk cId="1957722045" sldId="2147483669"/>
              <ac:cxnSpMk id="36" creationId="{A09A198F-50A7-4A6A-88E9-42F224C187BD}"/>
            </ac:cxnSpMkLst>
          </pc:cxnChg>
        </pc:sldLayoutChg>
        <pc:sldLayoutChg chg="modSp">
          <pc:chgData name="Hayley Mills" userId="0889dede-832e-4a93-9252-bb98fc29655c" providerId="ADAL" clId="{901D6A75-1B27-4F5F-B19F-C4B6675075BE}" dt="2026-02-26T09:04:32.260" v="4"/>
          <pc:sldLayoutMkLst>
            <pc:docMk/>
            <pc:sldMasterMk cId="1475117427" sldId="2147483648"/>
            <pc:sldLayoutMk cId="2714494981" sldId="2147483670"/>
          </pc:sldLayoutMkLst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2714494981" sldId="2147483670"/>
              <ac:spMk id="2" creationId="{291D35D9-078B-40B0-A4E3-5E816C0B6190}"/>
            </ac:spMkLst>
          </pc:spChg>
          <pc:picChg chg="mod">
            <ac:chgData name="Hayley Mills" userId="0889dede-832e-4a93-9252-bb98fc29655c" providerId="ADAL" clId="{901D6A75-1B27-4F5F-B19F-C4B6675075BE}" dt="2026-02-26T09:04:32.260" v="4"/>
            <ac:picMkLst>
              <pc:docMk/>
              <pc:sldMasterMk cId="1475117427" sldId="2147483648"/>
              <pc:sldLayoutMk cId="2714494981" sldId="2147483670"/>
              <ac:picMk id="4" creationId="{23EDC9E7-7FE3-5912-C9A6-A3FEA20057F3}"/>
            </ac:picMkLst>
          </pc:picChg>
          <pc:picChg chg="mod">
            <ac:chgData name="Hayley Mills" userId="0889dede-832e-4a93-9252-bb98fc29655c" providerId="ADAL" clId="{901D6A75-1B27-4F5F-B19F-C4B6675075BE}" dt="2026-02-26T09:04:32.260" v="4"/>
            <ac:picMkLst>
              <pc:docMk/>
              <pc:sldMasterMk cId="1475117427" sldId="2147483648"/>
              <pc:sldLayoutMk cId="2714494981" sldId="2147483670"/>
              <ac:picMk id="12" creationId="{91EFF7C5-E7B4-4AC2-8281-B68BE55E94CC}"/>
            </ac:picMkLst>
          </pc:picChg>
          <pc:picChg chg="mod">
            <ac:chgData name="Hayley Mills" userId="0889dede-832e-4a93-9252-bb98fc29655c" providerId="ADAL" clId="{901D6A75-1B27-4F5F-B19F-C4B6675075BE}" dt="2026-02-26T09:04:32.260" v="4"/>
            <ac:picMkLst>
              <pc:docMk/>
              <pc:sldMasterMk cId="1475117427" sldId="2147483648"/>
              <pc:sldLayoutMk cId="2714494981" sldId="2147483670"/>
              <ac:picMk id="20" creationId="{778BCF27-4DAE-4404-9EA3-155EA5A2813B}"/>
            </ac:picMkLst>
          </pc:picChg>
          <pc:cxnChg chg="mod">
            <ac:chgData name="Hayley Mills" userId="0889dede-832e-4a93-9252-bb98fc29655c" providerId="ADAL" clId="{901D6A75-1B27-4F5F-B19F-C4B6675075BE}" dt="2026-02-26T09:04:32.260" v="4"/>
            <ac:cxnSpMkLst>
              <pc:docMk/>
              <pc:sldMasterMk cId="1475117427" sldId="2147483648"/>
              <pc:sldLayoutMk cId="2714494981" sldId="2147483670"/>
              <ac:cxnSpMk id="3" creationId="{ECF445F9-CED3-49BD-9FC5-A5DA7757E2C1}"/>
            </ac:cxnSpMkLst>
          </pc:cxnChg>
        </pc:sldLayoutChg>
        <pc:sldLayoutChg chg="modSp">
          <pc:chgData name="Hayley Mills" userId="0889dede-832e-4a93-9252-bb98fc29655c" providerId="ADAL" clId="{901D6A75-1B27-4F5F-B19F-C4B6675075BE}" dt="2026-02-26T09:04:32.260" v="4"/>
          <pc:sldLayoutMkLst>
            <pc:docMk/>
            <pc:sldMasterMk cId="1475117427" sldId="2147483648"/>
            <pc:sldLayoutMk cId="1716965471" sldId="2147483671"/>
          </pc:sldLayoutMkLst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1716965471" sldId="2147483671"/>
              <ac:spMk id="7" creationId="{3BDC9A3E-4D3B-400C-9541-BD60C09EC524}"/>
            </ac:spMkLst>
          </pc:spChg>
          <pc:spChg chg="mod">
            <ac:chgData name="Hayley Mills" userId="0889dede-832e-4a93-9252-bb98fc29655c" providerId="ADAL" clId="{901D6A75-1B27-4F5F-B19F-C4B6675075BE}" dt="2026-02-26T09:04:32.260" v="4"/>
            <ac:spMkLst>
              <pc:docMk/>
              <pc:sldMasterMk cId="1475117427" sldId="2147483648"/>
              <pc:sldLayoutMk cId="1716965471" sldId="2147483671"/>
              <ac:spMk id="9" creationId="{D9EF708E-E555-4C3E-9F37-D595F3905FA0}"/>
            </ac:spMkLst>
          </pc:spChg>
          <pc:picChg chg="mod">
            <ac:chgData name="Hayley Mills" userId="0889dede-832e-4a93-9252-bb98fc29655c" providerId="ADAL" clId="{901D6A75-1B27-4F5F-B19F-C4B6675075BE}" dt="2026-02-26T09:04:32.260" v="4"/>
            <ac:picMkLst>
              <pc:docMk/>
              <pc:sldMasterMk cId="1475117427" sldId="2147483648"/>
              <pc:sldLayoutMk cId="1716965471" sldId="2147483671"/>
              <ac:picMk id="6" creationId="{EB2EDDCA-0AC4-47C7-A97F-076452164274}"/>
            </ac:picMkLst>
          </pc:picChg>
          <pc:cxnChg chg="mod">
            <ac:chgData name="Hayley Mills" userId="0889dede-832e-4a93-9252-bb98fc29655c" providerId="ADAL" clId="{901D6A75-1B27-4F5F-B19F-C4B6675075BE}" dt="2026-02-26T09:04:32.260" v="4"/>
            <ac:cxnSpMkLst>
              <pc:docMk/>
              <pc:sldMasterMk cId="1475117427" sldId="2147483648"/>
              <pc:sldLayoutMk cId="1716965471" sldId="2147483671"/>
              <ac:cxnSpMk id="8" creationId="{0D410F35-C103-424A-8625-85B6060338E5}"/>
            </ac:cxnSpMkLst>
          </pc:cxnChg>
        </pc:sldLayoutChg>
      </pc:sldMasterChg>
      <pc:sldMasterChg chg="delSldLayout modSldLayout">
        <pc:chgData name="Hayley Mills" userId="0889dede-832e-4a93-9252-bb98fc29655c" providerId="ADAL" clId="{901D6A75-1B27-4F5F-B19F-C4B6675075BE}" dt="2026-02-26T12:17:31.382" v="112" actId="2696"/>
        <pc:sldMasterMkLst>
          <pc:docMk/>
          <pc:sldMasterMk cId="2324737062" sldId="2147483672"/>
        </pc:sldMasterMkLst>
        <pc:sldLayoutChg chg="addSp delSp modSp mod">
          <pc:chgData name="Hayley Mills" userId="0889dede-832e-4a93-9252-bb98fc29655c" providerId="ADAL" clId="{901D6A75-1B27-4F5F-B19F-C4B6675075BE}" dt="2026-02-26T09:25:30.087" v="67"/>
          <pc:sldLayoutMkLst>
            <pc:docMk/>
            <pc:sldMasterMk cId="2324737062" sldId="2147483672"/>
            <pc:sldLayoutMk cId="1400579846" sldId="2147483665"/>
          </pc:sldLayoutMkLst>
          <pc:picChg chg="del">
            <ac:chgData name="Hayley Mills" userId="0889dede-832e-4a93-9252-bb98fc29655c" providerId="ADAL" clId="{901D6A75-1B27-4F5F-B19F-C4B6675075BE}" dt="2026-02-26T09:25:29.749" v="66" actId="478"/>
            <ac:picMkLst>
              <pc:docMk/>
              <pc:sldMasterMk cId="2324737062" sldId="2147483672"/>
              <pc:sldLayoutMk cId="1400579846" sldId="2147483665"/>
              <ac:picMk id="3" creationId="{518205C4-5E82-7E5F-EB2D-7DB85D8D53E3}"/>
            </ac:picMkLst>
          </pc:picChg>
          <pc:picChg chg="add mod">
            <ac:chgData name="Hayley Mills" userId="0889dede-832e-4a93-9252-bb98fc29655c" providerId="ADAL" clId="{901D6A75-1B27-4F5F-B19F-C4B6675075BE}" dt="2026-02-26T09:25:30.087" v="67"/>
            <ac:picMkLst>
              <pc:docMk/>
              <pc:sldMasterMk cId="2324737062" sldId="2147483672"/>
              <pc:sldLayoutMk cId="1400579846" sldId="2147483665"/>
              <ac:picMk id="7" creationId="{55A40468-168C-4EA6-AC72-CDC66ADFA127}"/>
            </ac:picMkLst>
          </pc:picChg>
        </pc:sldLayoutChg>
        <pc:sldLayoutChg chg="addSp delSp modSp mod">
          <pc:chgData name="Hayley Mills" userId="0889dede-832e-4a93-9252-bb98fc29655c" providerId="ADAL" clId="{901D6A75-1B27-4F5F-B19F-C4B6675075BE}" dt="2026-02-26T09:25:32.794" v="69"/>
          <pc:sldLayoutMkLst>
            <pc:docMk/>
            <pc:sldMasterMk cId="2324737062" sldId="2147483672"/>
            <pc:sldLayoutMk cId="3403444711" sldId="2147483666"/>
          </pc:sldLayoutMkLst>
          <pc:picChg chg="del">
            <ac:chgData name="Hayley Mills" userId="0889dede-832e-4a93-9252-bb98fc29655c" providerId="ADAL" clId="{901D6A75-1B27-4F5F-B19F-C4B6675075BE}" dt="2026-02-26T09:25:32.375" v="68" actId="478"/>
            <ac:picMkLst>
              <pc:docMk/>
              <pc:sldMasterMk cId="2324737062" sldId="2147483672"/>
              <pc:sldLayoutMk cId="3403444711" sldId="2147483666"/>
              <ac:picMk id="3" creationId="{59CC7ADE-9F90-1FF5-7E13-A67E86033C66}"/>
            </ac:picMkLst>
          </pc:picChg>
          <pc:picChg chg="add mod">
            <ac:chgData name="Hayley Mills" userId="0889dede-832e-4a93-9252-bb98fc29655c" providerId="ADAL" clId="{901D6A75-1B27-4F5F-B19F-C4B6675075BE}" dt="2026-02-26T09:25:32.794" v="69"/>
            <ac:picMkLst>
              <pc:docMk/>
              <pc:sldMasterMk cId="2324737062" sldId="2147483672"/>
              <pc:sldLayoutMk cId="3403444711" sldId="2147483666"/>
              <ac:picMk id="6" creationId="{2CFA5A8F-BBF2-445E-9719-1737DDD92FC2}"/>
            </ac:picMkLst>
          </pc:picChg>
        </pc:sldLayoutChg>
        <pc:sldLayoutChg chg="addSp delSp modSp mod">
          <pc:chgData name="Hayley Mills" userId="0889dede-832e-4a93-9252-bb98fc29655c" providerId="ADAL" clId="{901D6A75-1B27-4F5F-B19F-C4B6675075BE}" dt="2026-02-26T09:25:35.462" v="71"/>
          <pc:sldLayoutMkLst>
            <pc:docMk/>
            <pc:sldMasterMk cId="2324737062" sldId="2147483672"/>
            <pc:sldLayoutMk cId="1427532707" sldId="2147483668"/>
          </pc:sldLayoutMkLst>
          <pc:picChg chg="del">
            <ac:chgData name="Hayley Mills" userId="0889dede-832e-4a93-9252-bb98fc29655c" providerId="ADAL" clId="{901D6A75-1B27-4F5F-B19F-C4B6675075BE}" dt="2026-02-26T09:25:35.174" v="70" actId="478"/>
            <ac:picMkLst>
              <pc:docMk/>
              <pc:sldMasterMk cId="2324737062" sldId="2147483672"/>
              <pc:sldLayoutMk cId="1427532707" sldId="2147483668"/>
              <ac:picMk id="3" creationId="{2E66E718-E3BD-EBFB-8A77-C9268129B0E8}"/>
            </ac:picMkLst>
          </pc:picChg>
          <pc:picChg chg="add mod">
            <ac:chgData name="Hayley Mills" userId="0889dede-832e-4a93-9252-bb98fc29655c" providerId="ADAL" clId="{901D6A75-1B27-4F5F-B19F-C4B6675075BE}" dt="2026-02-26T09:25:35.462" v="71"/>
            <ac:picMkLst>
              <pc:docMk/>
              <pc:sldMasterMk cId="2324737062" sldId="2147483672"/>
              <pc:sldLayoutMk cId="1427532707" sldId="2147483668"/>
              <ac:picMk id="7" creationId="{380DCE94-B50E-4CE5-B3F2-398CD002CEE1}"/>
            </ac:picMkLst>
          </pc:picChg>
        </pc:sldLayoutChg>
        <pc:sldLayoutChg chg="del">
          <pc:chgData name="Hayley Mills" userId="0889dede-832e-4a93-9252-bb98fc29655c" providerId="ADAL" clId="{901D6A75-1B27-4F5F-B19F-C4B6675075BE}" dt="2026-02-26T12:17:24.045" v="102" actId="2696"/>
          <pc:sldLayoutMkLst>
            <pc:docMk/>
            <pc:sldMasterMk cId="2324737062" sldId="2147483672"/>
            <pc:sldLayoutMk cId="708079536" sldId="2147483673"/>
          </pc:sldLayoutMkLst>
        </pc:sldLayoutChg>
        <pc:sldLayoutChg chg="del">
          <pc:chgData name="Hayley Mills" userId="0889dede-832e-4a93-9252-bb98fc29655c" providerId="ADAL" clId="{901D6A75-1B27-4F5F-B19F-C4B6675075BE}" dt="2026-02-26T12:17:25.800" v="103" actId="2696"/>
          <pc:sldLayoutMkLst>
            <pc:docMk/>
            <pc:sldMasterMk cId="2324737062" sldId="2147483672"/>
            <pc:sldLayoutMk cId="3708725029" sldId="2147483674"/>
          </pc:sldLayoutMkLst>
        </pc:sldLayoutChg>
        <pc:sldLayoutChg chg="del">
          <pc:chgData name="Hayley Mills" userId="0889dede-832e-4a93-9252-bb98fc29655c" providerId="ADAL" clId="{901D6A75-1B27-4F5F-B19F-C4B6675075BE}" dt="2026-02-26T12:17:27.173" v="104" actId="2696"/>
          <pc:sldLayoutMkLst>
            <pc:docMk/>
            <pc:sldMasterMk cId="2324737062" sldId="2147483672"/>
            <pc:sldLayoutMk cId="1616882337" sldId="2147483675"/>
          </pc:sldLayoutMkLst>
        </pc:sldLayoutChg>
        <pc:sldLayoutChg chg="del">
          <pc:chgData name="Hayley Mills" userId="0889dede-832e-4a93-9252-bb98fc29655c" providerId="ADAL" clId="{901D6A75-1B27-4F5F-B19F-C4B6675075BE}" dt="2026-02-26T12:17:27.750" v="105" actId="2696"/>
          <pc:sldLayoutMkLst>
            <pc:docMk/>
            <pc:sldMasterMk cId="2324737062" sldId="2147483672"/>
            <pc:sldLayoutMk cId="3795764195" sldId="2147483676"/>
          </pc:sldLayoutMkLst>
        </pc:sldLayoutChg>
        <pc:sldLayoutChg chg="del">
          <pc:chgData name="Hayley Mills" userId="0889dede-832e-4a93-9252-bb98fc29655c" providerId="ADAL" clId="{901D6A75-1B27-4F5F-B19F-C4B6675075BE}" dt="2026-02-26T12:17:28.250" v="106" actId="2696"/>
          <pc:sldLayoutMkLst>
            <pc:docMk/>
            <pc:sldMasterMk cId="2324737062" sldId="2147483672"/>
            <pc:sldLayoutMk cId="555518449" sldId="2147483677"/>
          </pc:sldLayoutMkLst>
        </pc:sldLayoutChg>
        <pc:sldLayoutChg chg="del">
          <pc:chgData name="Hayley Mills" userId="0889dede-832e-4a93-9252-bb98fc29655c" providerId="ADAL" clId="{901D6A75-1B27-4F5F-B19F-C4B6675075BE}" dt="2026-02-26T12:17:28.712" v="107" actId="2696"/>
          <pc:sldLayoutMkLst>
            <pc:docMk/>
            <pc:sldMasterMk cId="2324737062" sldId="2147483672"/>
            <pc:sldLayoutMk cId="212804956" sldId="2147483678"/>
          </pc:sldLayoutMkLst>
        </pc:sldLayoutChg>
        <pc:sldLayoutChg chg="del">
          <pc:chgData name="Hayley Mills" userId="0889dede-832e-4a93-9252-bb98fc29655c" providerId="ADAL" clId="{901D6A75-1B27-4F5F-B19F-C4B6675075BE}" dt="2026-02-26T12:17:29.134" v="108" actId="2696"/>
          <pc:sldLayoutMkLst>
            <pc:docMk/>
            <pc:sldMasterMk cId="2324737062" sldId="2147483672"/>
            <pc:sldLayoutMk cId="447618919" sldId="2147483679"/>
          </pc:sldLayoutMkLst>
        </pc:sldLayoutChg>
        <pc:sldLayoutChg chg="del">
          <pc:chgData name="Hayley Mills" userId="0889dede-832e-4a93-9252-bb98fc29655c" providerId="ADAL" clId="{901D6A75-1B27-4F5F-B19F-C4B6675075BE}" dt="2026-02-26T12:17:29.524" v="109" actId="2696"/>
          <pc:sldLayoutMkLst>
            <pc:docMk/>
            <pc:sldMasterMk cId="2324737062" sldId="2147483672"/>
            <pc:sldLayoutMk cId="3196385413" sldId="2147483680"/>
          </pc:sldLayoutMkLst>
        </pc:sldLayoutChg>
        <pc:sldLayoutChg chg="del">
          <pc:chgData name="Hayley Mills" userId="0889dede-832e-4a93-9252-bb98fc29655c" providerId="ADAL" clId="{901D6A75-1B27-4F5F-B19F-C4B6675075BE}" dt="2026-02-26T12:17:29.909" v="110" actId="2696"/>
          <pc:sldLayoutMkLst>
            <pc:docMk/>
            <pc:sldMasterMk cId="2324737062" sldId="2147483672"/>
            <pc:sldLayoutMk cId="2661146284" sldId="2147483681"/>
          </pc:sldLayoutMkLst>
        </pc:sldLayoutChg>
        <pc:sldLayoutChg chg="del">
          <pc:chgData name="Hayley Mills" userId="0889dede-832e-4a93-9252-bb98fc29655c" providerId="ADAL" clId="{901D6A75-1B27-4F5F-B19F-C4B6675075BE}" dt="2026-02-26T12:17:30.312" v="111" actId="2696"/>
          <pc:sldLayoutMkLst>
            <pc:docMk/>
            <pc:sldMasterMk cId="2324737062" sldId="2147483672"/>
            <pc:sldLayoutMk cId="1323497219" sldId="2147483682"/>
          </pc:sldLayoutMkLst>
        </pc:sldLayoutChg>
        <pc:sldLayoutChg chg="del">
          <pc:chgData name="Hayley Mills" userId="0889dede-832e-4a93-9252-bb98fc29655c" providerId="ADAL" clId="{901D6A75-1B27-4F5F-B19F-C4B6675075BE}" dt="2026-02-26T12:17:31.382" v="112" actId="2696"/>
          <pc:sldLayoutMkLst>
            <pc:docMk/>
            <pc:sldMasterMk cId="2324737062" sldId="2147483672"/>
            <pc:sldLayoutMk cId="2574229136" sldId="2147483683"/>
          </pc:sldLayoutMkLst>
        </pc:sldLayoutChg>
        <pc:sldLayoutChg chg="addSp delSp modSp mod">
          <pc:chgData name="Hayley Mills" userId="0889dede-832e-4a93-9252-bb98fc29655c" providerId="ADAL" clId="{901D6A75-1B27-4F5F-B19F-C4B6675075BE}" dt="2026-02-26T09:06:46.135" v="16" actId="1076"/>
          <pc:sldLayoutMkLst>
            <pc:docMk/>
            <pc:sldMasterMk cId="2324737062" sldId="2147483672"/>
            <pc:sldLayoutMk cId="2757791458" sldId="2147483684"/>
          </pc:sldLayoutMkLst>
          <pc:spChg chg="mod">
            <ac:chgData name="Hayley Mills" userId="0889dede-832e-4a93-9252-bb98fc29655c" providerId="ADAL" clId="{901D6A75-1B27-4F5F-B19F-C4B6675075BE}" dt="2026-02-26T09:06:29.080" v="10" actId="1037"/>
            <ac:spMkLst>
              <pc:docMk/>
              <pc:sldMasterMk cId="2324737062" sldId="2147483672"/>
              <pc:sldLayoutMk cId="2757791458" sldId="2147483684"/>
              <ac:spMk id="41" creationId="{AE71C8D8-FB0F-4AAB-A60B-BDCBECC4B302}"/>
            </ac:spMkLst>
          </pc:spChg>
          <pc:picChg chg="mod">
            <ac:chgData name="Hayley Mills" userId="0889dede-832e-4a93-9252-bb98fc29655c" providerId="ADAL" clId="{901D6A75-1B27-4F5F-B19F-C4B6675075BE}" dt="2026-02-26T09:06:46.135" v="16" actId="1076"/>
            <ac:picMkLst>
              <pc:docMk/>
              <pc:sldMasterMk cId="2324737062" sldId="2147483672"/>
              <pc:sldLayoutMk cId="2757791458" sldId="2147483684"/>
              <ac:picMk id="5" creationId="{B84A1451-D9CC-41BA-A9A4-2E2E3B96A1FA}"/>
            </ac:picMkLst>
          </pc:picChg>
          <pc:picChg chg="add mod">
            <ac:chgData name="Hayley Mills" userId="0889dede-832e-4a93-9252-bb98fc29655c" providerId="ADAL" clId="{901D6A75-1B27-4F5F-B19F-C4B6675075BE}" dt="2026-02-26T09:06:37.694" v="15" actId="14100"/>
            <ac:picMkLst>
              <pc:docMk/>
              <pc:sldMasterMk cId="2324737062" sldId="2147483672"/>
              <pc:sldLayoutMk cId="2757791458" sldId="2147483684"/>
              <ac:picMk id="9" creationId="{D819FAC7-F824-410E-9B34-93A6ED0A5AD3}"/>
            </ac:picMkLst>
          </pc:picChg>
          <pc:picChg chg="del">
            <ac:chgData name="Hayley Mills" userId="0889dede-832e-4a93-9252-bb98fc29655c" providerId="ADAL" clId="{901D6A75-1B27-4F5F-B19F-C4B6675075BE}" dt="2026-02-26T09:05:53.897" v="5" actId="478"/>
            <ac:picMkLst>
              <pc:docMk/>
              <pc:sldMasterMk cId="2324737062" sldId="2147483672"/>
              <pc:sldLayoutMk cId="2757791458" sldId="2147483684"/>
              <ac:picMk id="42" creationId="{E30B0C91-9EF1-4E22-B225-6FC1912C34D3}"/>
            </ac:picMkLst>
          </pc:picChg>
        </pc:sldLayoutChg>
        <pc:sldLayoutChg chg="addSp delSp modSp mod">
          <pc:chgData name="Hayley Mills" userId="0889dede-832e-4a93-9252-bb98fc29655c" providerId="ADAL" clId="{901D6A75-1B27-4F5F-B19F-C4B6675075BE}" dt="2026-02-26T09:25:10.904" v="63"/>
          <pc:sldLayoutMkLst>
            <pc:docMk/>
            <pc:sldMasterMk cId="2324737062" sldId="2147483672"/>
            <pc:sldLayoutMk cId="2335769601" sldId="2147483685"/>
          </pc:sldLayoutMkLst>
          <pc:picChg chg="add del mod">
            <ac:chgData name="Hayley Mills" userId="0889dede-832e-4a93-9252-bb98fc29655c" providerId="ADAL" clId="{901D6A75-1B27-4F5F-B19F-C4B6675075BE}" dt="2026-02-26T09:25:10.583" v="62" actId="478"/>
            <ac:picMkLst>
              <pc:docMk/>
              <pc:sldMasterMk cId="2324737062" sldId="2147483672"/>
              <pc:sldLayoutMk cId="2335769601" sldId="2147483685"/>
              <ac:picMk id="7" creationId="{27447369-99B0-4C2B-B242-B1CED31505A8}"/>
            </ac:picMkLst>
          </pc:picChg>
          <pc:picChg chg="add mod">
            <ac:chgData name="Hayley Mills" userId="0889dede-832e-4a93-9252-bb98fc29655c" providerId="ADAL" clId="{901D6A75-1B27-4F5F-B19F-C4B6675075BE}" dt="2026-02-26T09:25:10.904" v="63"/>
            <ac:picMkLst>
              <pc:docMk/>
              <pc:sldMasterMk cId="2324737062" sldId="2147483672"/>
              <pc:sldLayoutMk cId="2335769601" sldId="2147483685"/>
              <ac:picMk id="8" creationId="{C8F68CB0-A551-4477-84A8-C74D6A96E796}"/>
            </ac:picMkLst>
          </pc:picChg>
          <pc:picChg chg="del">
            <ac:chgData name="Hayley Mills" userId="0889dede-832e-4a93-9252-bb98fc29655c" providerId="ADAL" clId="{901D6A75-1B27-4F5F-B19F-C4B6675075BE}" dt="2026-02-26T09:24:22.502" v="38" actId="478"/>
            <ac:picMkLst>
              <pc:docMk/>
              <pc:sldMasterMk cId="2324737062" sldId="2147483672"/>
              <pc:sldLayoutMk cId="2335769601" sldId="2147483685"/>
              <ac:picMk id="10" creationId="{EF3C068A-697F-483F-B70F-49D5D82E8D37}"/>
            </ac:picMkLst>
          </pc:picChg>
          <pc:cxnChg chg="mod">
            <ac:chgData name="Hayley Mills" userId="0889dede-832e-4a93-9252-bb98fc29655c" providerId="ADAL" clId="{901D6A75-1B27-4F5F-B19F-C4B6675075BE}" dt="2026-02-26T09:22:24.873" v="22" actId="14100"/>
            <ac:cxnSpMkLst>
              <pc:docMk/>
              <pc:sldMasterMk cId="2324737062" sldId="2147483672"/>
              <pc:sldLayoutMk cId="2335769601" sldId="2147483685"/>
              <ac:cxnSpMk id="9" creationId="{60091C41-626C-43BB-B5C0-AE04FFDCC5B6}"/>
            </ac:cxnSpMkLst>
          </pc:cxnChg>
        </pc:sldLayoutChg>
        <pc:sldLayoutChg chg="addSp delSp modSp mod">
          <pc:chgData name="Hayley Mills" userId="0889dede-832e-4a93-9252-bb98fc29655c" providerId="ADAL" clId="{901D6A75-1B27-4F5F-B19F-C4B6675075BE}" dt="2026-02-26T09:26:16.507" v="87"/>
          <pc:sldLayoutMkLst>
            <pc:docMk/>
            <pc:sldMasterMk cId="2324737062" sldId="2147483672"/>
            <pc:sldLayoutMk cId="3232326689" sldId="2147483686"/>
          </pc:sldLayoutMkLst>
          <pc:picChg chg="add del mod">
            <ac:chgData name="Hayley Mills" userId="0889dede-832e-4a93-9252-bb98fc29655c" providerId="ADAL" clId="{901D6A75-1B27-4F5F-B19F-C4B6675075BE}" dt="2026-02-26T09:26:15.909" v="86" actId="478"/>
            <ac:picMkLst>
              <pc:docMk/>
              <pc:sldMasterMk cId="2324737062" sldId="2147483672"/>
              <pc:sldLayoutMk cId="3232326689" sldId="2147483686"/>
              <ac:picMk id="8" creationId="{D73D1221-6E4A-4D79-B1AC-1929A4863362}"/>
            </ac:picMkLst>
          </pc:picChg>
          <pc:picChg chg="add mod">
            <ac:chgData name="Hayley Mills" userId="0889dede-832e-4a93-9252-bb98fc29655c" providerId="ADAL" clId="{901D6A75-1B27-4F5F-B19F-C4B6675075BE}" dt="2026-02-26T09:26:16.507" v="87"/>
            <ac:picMkLst>
              <pc:docMk/>
              <pc:sldMasterMk cId="2324737062" sldId="2147483672"/>
              <pc:sldLayoutMk cId="3232326689" sldId="2147483686"/>
              <ac:picMk id="9" creationId="{B939C395-7230-446D-8117-FC5892A499C6}"/>
            </ac:picMkLst>
          </pc:picChg>
          <pc:picChg chg="del">
            <ac:chgData name="Hayley Mills" userId="0889dede-832e-4a93-9252-bb98fc29655c" providerId="ADAL" clId="{901D6A75-1B27-4F5F-B19F-C4B6675075BE}" dt="2026-02-26T09:07:03.590" v="17" actId="478"/>
            <ac:picMkLst>
              <pc:docMk/>
              <pc:sldMasterMk cId="2324737062" sldId="2147483672"/>
              <pc:sldLayoutMk cId="3232326689" sldId="2147483686"/>
              <ac:picMk id="20" creationId="{778BCF27-4DAE-4404-9EA3-155EA5A2813B}"/>
            </ac:picMkLst>
          </pc:picChg>
        </pc:sldLayoutChg>
        <pc:sldLayoutChg chg="addSp delSp modSp mod">
          <pc:chgData name="Hayley Mills" userId="0889dede-832e-4a93-9252-bb98fc29655c" providerId="ADAL" clId="{901D6A75-1B27-4F5F-B19F-C4B6675075BE}" dt="2026-02-26T09:25:08.411" v="61"/>
          <pc:sldLayoutMkLst>
            <pc:docMk/>
            <pc:sldMasterMk cId="2324737062" sldId="2147483672"/>
            <pc:sldLayoutMk cId="471771916" sldId="2147483687"/>
          </pc:sldLayoutMkLst>
          <pc:picChg chg="add del mod">
            <ac:chgData name="Hayley Mills" userId="0889dede-832e-4a93-9252-bb98fc29655c" providerId="ADAL" clId="{901D6A75-1B27-4F5F-B19F-C4B6675075BE}" dt="2026-02-26T09:25:07.828" v="60" actId="478"/>
            <ac:picMkLst>
              <pc:docMk/>
              <pc:sldMasterMk cId="2324737062" sldId="2147483672"/>
              <pc:sldLayoutMk cId="471771916" sldId="2147483687"/>
              <ac:picMk id="5" creationId="{F9DC7DC3-F48B-4C49-BAAA-E2D8487F375F}"/>
            </ac:picMkLst>
          </pc:picChg>
          <pc:picChg chg="del">
            <ac:chgData name="Hayley Mills" userId="0889dede-832e-4a93-9252-bb98fc29655c" providerId="ADAL" clId="{901D6A75-1B27-4F5F-B19F-C4B6675075BE}" dt="2026-02-26T09:24:39.781" v="53" actId="478"/>
            <ac:picMkLst>
              <pc:docMk/>
              <pc:sldMasterMk cId="2324737062" sldId="2147483672"/>
              <pc:sldLayoutMk cId="471771916" sldId="2147483687"/>
              <ac:picMk id="6" creationId="{1B014DAE-AAE6-486D-8E42-2F977469D18A}"/>
            </ac:picMkLst>
          </pc:picChg>
          <pc:picChg chg="add mod">
            <ac:chgData name="Hayley Mills" userId="0889dede-832e-4a93-9252-bb98fc29655c" providerId="ADAL" clId="{901D6A75-1B27-4F5F-B19F-C4B6675075BE}" dt="2026-02-26T09:25:08.411" v="61"/>
            <ac:picMkLst>
              <pc:docMk/>
              <pc:sldMasterMk cId="2324737062" sldId="2147483672"/>
              <pc:sldLayoutMk cId="471771916" sldId="2147483687"/>
              <ac:picMk id="8" creationId="{0A2001A0-381F-4273-B7CD-9521739E7DD5}"/>
            </ac:picMkLst>
          </pc:picChg>
        </pc:sldLayoutChg>
        <pc:sldLayoutChg chg="addSp delSp modSp mod">
          <pc:chgData name="Hayley Mills" userId="0889dede-832e-4a93-9252-bb98fc29655c" providerId="ADAL" clId="{901D6A75-1B27-4F5F-B19F-C4B6675075BE}" dt="2026-02-26T09:26:10.677" v="85" actId="1076"/>
          <pc:sldLayoutMkLst>
            <pc:docMk/>
            <pc:sldMasterMk cId="2324737062" sldId="2147483672"/>
            <pc:sldLayoutMk cId="3453265700" sldId="2147483688"/>
          </pc:sldLayoutMkLst>
          <pc:picChg chg="del">
            <ac:chgData name="Hayley Mills" userId="0889dede-832e-4a93-9252-bb98fc29655c" providerId="ADAL" clId="{901D6A75-1B27-4F5F-B19F-C4B6675075BE}" dt="2026-02-26T09:13:23.588" v="20" actId="478"/>
            <ac:picMkLst>
              <pc:docMk/>
              <pc:sldMasterMk cId="2324737062" sldId="2147483672"/>
              <pc:sldLayoutMk cId="3453265700" sldId="2147483688"/>
              <ac:picMk id="6" creationId="{EB2EDDCA-0AC4-47C7-A97F-076452164274}"/>
            </ac:picMkLst>
          </pc:picChg>
          <pc:picChg chg="add mod">
            <ac:chgData name="Hayley Mills" userId="0889dede-832e-4a93-9252-bb98fc29655c" providerId="ADAL" clId="{901D6A75-1B27-4F5F-B19F-C4B6675075BE}" dt="2026-02-26T09:26:10.677" v="85" actId="1076"/>
            <ac:picMkLst>
              <pc:docMk/>
              <pc:sldMasterMk cId="2324737062" sldId="2147483672"/>
              <pc:sldLayoutMk cId="3453265700" sldId="2147483688"/>
              <ac:picMk id="10" creationId="{B18D009F-7D32-4E71-930D-D010EDFBFEC8}"/>
            </ac:picMkLst>
          </pc:picChg>
          <pc:picChg chg="add del mod">
            <ac:chgData name="Hayley Mills" userId="0889dede-832e-4a93-9252-bb98fc29655c" providerId="ADAL" clId="{901D6A75-1B27-4F5F-B19F-C4B6675075BE}" dt="2026-02-26T09:26:06.934" v="84" actId="478"/>
            <ac:picMkLst>
              <pc:docMk/>
              <pc:sldMasterMk cId="2324737062" sldId="2147483672"/>
              <pc:sldLayoutMk cId="3453265700" sldId="2147483688"/>
              <ac:picMk id="11" creationId="{DAD57C07-DF8B-4031-B211-C1C832DF4042}"/>
            </ac:picMkLst>
          </pc:picChg>
        </pc:sldLayoutChg>
        <pc:sldLayoutChg chg="addSp delSp modSp mod">
          <pc:chgData name="Hayley Mills" userId="0889dede-832e-4a93-9252-bb98fc29655c" providerId="ADAL" clId="{901D6A75-1B27-4F5F-B19F-C4B6675075BE}" dt="2026-02-26T09:25:02.965" v="59" actId="1036"/>
          <pc:sldLayoutMkLst>
            <pc:docMk/>
            <pc:sldMasterMk cId="2324737062" sldId="2147483672"/>
            <pc:sldLayoutMk cId="3116177203" sldId="2147483689"/>
          </pc:sldLayoutMkLst>
          <pc:spChg chg="mod">
            <ac:chgData name="Hayley Mills" userId="0889dede-832e-4a93-9252-bb98fc29655c" providerId="ADAL" clId="{901D6A75-1B27-4F5F-B19F-C4B6675075BE}" dt="2026-02-26T09:23:03.800" v="27" actId="14100"/>
            <ac:spMkLst>
              <pc:docMk/>
              <pc:sldMasterMk cId="2324737062" sldId="2147483672"/>
              <pc:sldLayoutMk cId="3116177203" sldId="2147483689"/>
              <ac:spMk id="5" creationId="{5252201E-B02A-4307-9F47-3C9786AD370A}"/>
            </ac:spMkLst>
          </pc:spChg>
          <pc:spChg chg="mod">
            <ac:chgData name="Hayley Mills" userId="0889dede-832e-4a93-9252-bb98fc29655c" providerId="ADAL" clId="{901D6A75-1B27-4F5F-B19F-C4B6675075BE}" dt="2026-02-26T09:23:00.438" v="26" actId="14100"/>
            <ac:spMkLst>
              <pc:docMk/>
              <pc:sldMasterMk cId="2324737062" sldId="2147483672"/>
              <pc:sldLayoutMk cId="3116177203" sldId="2147483689"/>
              <ac:spMk id="1028" creationId="{00000000-0000-0000-0000-000000000000}"/>
            </ac:spMkLst>
          </pc:spChg>
          <pc:picChg chg="del">
            <ac:chgData name="Hayley Mills" userId="0889dede-832e-4a93-9252-bb98fc29655c" providerId="ADAL" clId="{901D6A75-1B27-4F5F-B19F-C4B6675075BE}" dt="2026-02-26T09:24:42.966" v="55" actId="478"/>
            <ac:picMkLst>
              <pc:docMk/>
              <pc:sldMasterMk cId="2324737062" sldId="2147483672"/>
              <pc:sldLayoutMk cId="3116177203" sldId="2147483689"/>
              <ac:picMk id="3" creationId="{C4D5A988-C6CE-1DE2-2A3F-616EDAF54FEE}"/>
            </ac:picMkLst>
          </pc:picChg>
          <pc:picChg chg="add mod">
            <ac:chgData name="Hayley Mills" userId="0889dede-832e-4a93-9252-bb98fc29655c" providerId="ADAL" clId="{901D6A75-1B27-4F5F-B19F-C4B6675075BE}" dt="2026-02-26T09:25:02.965" v="59" actId="1036"/>
            <ac:picMkLst>
              <pc:docMk/>
              <pc:sldMasterMk cId="2324737062" sldId="2147483672"/>
              <pc:sldLayoutMk cId="3116177203" sldId="2147483689"/>
              <ac:picMk id="9" creationId="{D5C353E6-3E98-4335-9A8B-9AE937DE1EC0}"/>
            </ac:picMkLst>
          </pc:picChg>
        </pc:sldLayoutChg>
        <pc:sldLayoutChg chg="addSp delSp modSp mod">
          <pc:chgData name="Hayley Mills" userId="0889dede-832e-4a93-9252-bb98fc29655c" providerId="ADAL" clId="{901D6A75-1B27-4F5F-B19F-C4B6675075BE}" dt="2026-02-26T09:25:25.331" v="65"/>
          <pc:sldLayoutMkLst>
            <pc:docMk/>
            <pc:sldMasterMk cId="2324737062" sldId="2147483672"/>
            <pc:sldLayoutMk cId="2376588309" sldId="2147483690"/>
          </pc:sldLayoutMkLst>
          <pc:picChg chg="del">
            <ac:chgData name="Hayley Mills" userId="0889dede-832e-4a93-9252-bb98fc29655c" providerId="ADAL" clId="{901D6A75-1B27-4F5F-B19F-C4B6675075BE}" dt="2026-02-26T09:24:01.989" v="34" actId="478"/>
            <ac:picMkLst>
              <pc:docMk/>
              <pc:sldMasterMk cId="2324737062" sldId="2147483672"/>
              <pc:sldLayoutMk cId="2376588309" sldId="2147483690"/>
              <ac:picMk id="3" creationId="{58A9DB84-809E-5AEE-2CF7-7B60134238B2}"/>
            </ac:picMkLst>
          </pc:picChg>
          <pc:picChg chg="add del mod">
            <ac:chgData name="Hayley Mills" userId="0889dede-832e-4a93-9252-bb98fc29655c" providerId="ADAL" clId="{901D6A75-1B27-4F5F-B19F-C4B6675075BE}" dt="2026-02-26T09:25:24.679" v="64" actId="478"/>
            <ac:picMkLst>
              <pc:docMk/>
              <pc:sldMasterMk cId="2324737062" sldId="2147483672"/>
              <pc:sldLayoutMk cId="2376588309" sldId="2147483690"/>
              <ac:picMk id="7" creationId="{D618D2DE-A69C-45A7-AB8A-662D17A73DD6}"/>
            </ac:picMkLst>
          </pc:picChg>
          <pc:picChg chg="add mod">
            <ac:chgData name="Hayley Mills" userId="0889dede-832e-4a93-9252-bb98fc29655c" providerId="ADAL" clId="{901D6A75-1B27-4F5F-B19F-C4B6675075BE}" dt="2026-02-26T09:25:25.331" v="65"/>
            <ac:picMkLst>
              <pc:docMk/>
              <pc:sldMasterMk cId="2324737062" sldId="2147483672"/>
              <pc:sldLayoutMk cId="2376588309" sldId="2147483690"/>
              <ac:picMk id="8" creationId="{50742588-DB63-4923-9139-B6F7D024E9A7}"/>
            </ac:picMkLst>
          </pc:picChg>
        </pc:sldLayoutChg>
        <pc:sldLayoutChg chg="addSp delSp modSp mod">
          <pc:chgData name="Hayley Mills" userId="0889dede-832e-4a93-9252-bb98fc29655c" providerId="ADAL" clId="{901D6A75-1B27-4F5F-B19F-C4B6675075BE}" dt="2026-02-26T09:23:55.366" v="33" actId="1076"/>
          <pc:sldLayoutMkLst>
            <pc:docMk/>
            <pc:sldMasterMk cId="2324737062" sldId="2147483672"/>
            <pc:sldLayoutMk cId="615615456" sldId="2147483691"/>
          </pc:sldLayoutMkLst>
          <pc:picChg chg="add mod">
            <ac:chgData name="Hayley Mills" userId="0889dede-832e-4a93-9252-bb98fc29655c" providerId="ADAL" clId="{901D6A75-1B27-4F5F-B19F-C4B6675075BE}" dt="2026-02-26T09:23:55.366" v="33" actId="1076"/>
            <ac:picMkLst>
              <pc:docMk/>
              <pc:sldMasterMk cId="2324737062" sldId="2147483672"/>
              <pc:sldLayoutMk cId="615615456" sldId="2147483691"/>
              <ac:picMk id="7" creationId="{9FF716F6-7FEA-4F9F-B277-30D953DED5DF}"/>
            </ac:picMkLst>
          </pc:picChg>
          <pc:picChg chg="del">
            <ac:chgData name="Hayley Mills" userId="0889dede-832e-4a93-9252-bb98fc29655c" providerId="ADAL" clId="{901D6A75-1B27-4F5F-B19F-C4B6675075BE}" dt="2026-02-26T09:23:42.934" v="28" actId="478"/>
            <ac:picMkLst>
              <pc:docMk/>
              <pc:sldMasterMk cId="2324737062" sldId="2147483672"/>
              <pc:sldLayoutMk cId="615615456" sldId="2147483691"/>
              <ac:picMk id="11" creationId="{D2E7860D-DEAE-4117-9252-1F0414DA23B1}"/>
            </ac:picMkLst>
          </pc:picChg>
        </pc:sldLayoutChg>
        <pc:sldLayoutChg chg="addSp delSp modSp mod">
          <pc:chgData name="Hayley Mills" userId="0889dede-832e-4a93-9252-bb98fc29655c" providerId="ADAL" clId="{901D6A75-1B27-4F5F-B19F-C4B6675075BE}" dt="2026-02-26T09:26:50.229" v="95" actId="14100"/>
          <pc:sldLayoutMkLst>
            <pc:docMk/>
            <pc:sldMasterMk cId="2324737062" sldId="2147483672"/>
            <pc:sldLayoutMk cId="376820325" sldId="2147483692"/>
          </pc:sldLayoutMkLst>
          <pc:picChg chg="add mod">
            <ac:chgData name="Hayley Mills" userId="0889dede-832e-4a93-9252-bb98fc29655c" providerId="ADAL" clId="{901D6A75-1B27-4F5F-B19F-C4B6675075BE}" dt="2026-02-26T09:26:36.948" v="92" actId="1076"/>
            <ac:picMkLst>
              <pc:docMk/>
              <pc:sldMasterMk cId="2324737062" sldId="2147483672"/>
              <pc:sldLayoutMk cId="376820325" sldId="2147483692"/>
              <ac:picMk id="7" creationId="{EB75411F-D52C-42A2-AA3E-05CF484C04C8}"/>
            </ac:picMkLst>
          </pc:picChg>
          <pc:picChg chg="del">
            <ac:chgData name="Hayley Mills" userId="0889dede-832e-4a93-9252-bb98fc29655c" providerId="ADAL" clId="{901D6A75-1B27-4F5F-B19F-C4B6675075BE}" dt="2026-02-26T09:26:23.885" v="88" actId="478"/>
            <ac:picMkLst>
              <pc:docMk/>
              <pc:sldMasterMk cId="2324737062" sldId="2147483672"/>
              <pc:sldLayoutMk cId="376820325" sldId="2147483692"/>
              <ac:picMk id="20" creationId="{778BCF27-4DAE-4404-9EA3-155EA5A2813B}"/>
            </ac:picMkLst>
          </pc:picChg>
          <pc:cxnChg chg="mod">
            <ac:chgData name="Hayley Mills" userId="0889dede-832e-4a93-9252-bb98fc29655c" providerId="ADAL" clId="{901D6A75-1B27-4F5F-B19F-C4B6675075BE}" dt="2026-02-26T09:26:50.229" v="95" actId="14100"/>
            <ac:cxnSpMkLst>
              <pc:docMk/>
              <pc:sldMasterMk cId="2324737062" sldId="2147483672"/>
              <pc:sldLayoutMk cId="376820325" sldId="2147483692"/>
              <ac:cxnSpMk id="3" creationId="{ECF445F9-CED3-49BD-9FC5-A5DA7757E2C1}"/>
            </ac:cxnSpMkLst>
          </pc:cxnChg>
        </pc:sldLayoutChg>
      </pc:sldMasterChg>
    </pc:docChg>
  </pc:docChgLst>
  <pc:docChgLst>
    <pc:chgData name="Hayley Mills" userId="0889dede-832e-4a93-9252-bb98fc29655c" providerId="ADAL" clId="{25383BB1-8359-44C2-9A2F-88D7ACC58882}"/>
    <pc:docChg chg="undo custSel addSld delSld modSld modMainMaster">
      <pc:chgData name="Hayley Mills" userId="0889dede-832e-4a93-9252-bb98fc29655c" providerId="ADAL" clId="{25383BB1-8359-44C2-9A2F-88D7ACC58882}" dt="2026-02-26T08:41:50.661" v="161" actId="14100"/>
      <pc:docMkLst>
        <pc:docMk/>
      </pc:docMkLst>
      <pc:sldChg chg="add del">
        <pc:chgData name="Hayley Mills" userId="0889dede-832e-4a93-9252-bb98fc29655c" providerId="ADAL" clId="{25383BB1-8359-44C2-9A2F-88D7ACC58882}" dt="2026-02-24T09:28:35.460" v="10"/>
        <pc:sldMkLst>
          <pc:docMk/>
          <pc:sldMk cId="1518853974" sldId="260"/>
        </pc:sldMkLst>
      </pc:sldChg>
      <pc:sldChg chg="add del">
        <pc:chgData name="Hayley Mills" userId="0889dede-832e-4a93-9252-bb98fc29655c" providerId="ADAL" clId="{25383BB1-8359-44C2-9A2F-88D7ACC58882}" dt="2026-02-24T09:28:41.202" v="12"/>
        <pc:sldMkLst>
          <pc:docMk/>
          <pc:sldMk cId="3309510802" sldId="260"/>
        </pc:sldMkLst>
      </pc:sldChg>
      <pc:sldChg chg="addSp modSp mod">
        <pc:chgData name="Hayley Mills" userId="0889dede-832e-4a93-9252-bb98fc29655c" providerId="ADAL" clId="{25383BB1-8359-44C2-9A2F-88D7ACC58882}" dt="2026-02-24T13:01:25.725" v="30"/>
        <pc:sldMkLst>
          <pc:docMk/>
          <pc:sldMk cId="1957722045" sldId="270"/>
        </pc:sldMkLst>
        <pc:spChg chg="add mod">
          <ac:chgData name="Hayley Mills" userId="0889dede-832e-4a93-9252-bb98fc29655c" providerId="ADAL" clId="{25383BB1-8359-44C2-9A2F-88D7ACC58882}" dt="2026-02-24T13:00:28.635" v="22" actId="1076"/>
          <ac:spMkLst>
            <pc:docMk/>
            <pc:sldMk cId="1957722045" sldId="270"/>
            <ac:spMk id="10" creationId="{515600A8-38EF-48D0-BF09-7FD6DA61A671}"/>
          </ac:spMkLst>
        </pc:spChg>
        <pc:spChg chg="mod">
          <ac:chgData name="Hayley Mills" userId="0889dede-832e-4a93-9252-bb98fc29655c" providerId="ADAL" clId="{25383BB1-8359-44C2-9A2F-88D7ACC58882}" dt="2026-02-24T13:00:25.386" v="21" actId="1076"/>
          <ac:spMkLst>
            <pc:docMk/>
            <pc:sldMk cId="1957722045" sldId="270"/>
            <ac:spMk id="15" creationId="{16988AB4-011F-4FB0-8025-B5504612E35D}"/>
          </ac:spMkLst>
        </pc:spChg>
        <pc:picChg chg="add mod">
          <ac:chgData name="Hayley Mills" userId="0889dede-832e-4a93-9252-bb98fc29655c" providerId="ADAL" clId="{25383BB1-8359-44C2-9A2F-88D7ACC58882}" dt="2026-02-24T13:01:25.725" v="30"/>
          <ac:picMkLst>
            <pc:docMk/>
            <pc:sldMk cId="1957722045" sldId="270"/>
            <ac:picMk id="11" creationId="{A297423D-0642-4C3B-8343-D3A404028158}"/>
          </ac:picMkLst>
        </pc:picChg>
      </pc:sldChg>
      <pc:sldChg chg="addSp delSp modSp mod">
        <pc:chgData name="Hayley Mills" userId="0889dede-832e-4a93-9252-bb98fc29655c" providerId="ADAL" clId="{25383BB1-8359-44C2-9A2F-88D7ACC58882}" dt="2026-02-24T13:01:21.771" v="29" actId="1076"/>
        <pc:sldMkLst>
          <pc:docMk/>
          <pc:sldMk cId="2714494981" sldId="272"/>
        </pc:sldMkLst>
        <pc:spChg chg="add del mod">
          <ac:chgData name="Hayley Mills" userId="0889dede-832e-4a93-9252-bb98fc29655c" providerId="ADAL" clId="{25383BB1-8359-44C2-9A2F-88D7ACC58882}" dt="2026-02-24T13:00:39.858" v="24" actId="478"/>
          <ac:spMkLst>
            <pc:docMk/>
            <pc:sldMk cId="2714494981" sldId="272"/>
            <ac:spMk id="8" creationId="{33DA0DC6-5017-4250-9811-88C1015E2752}"/>
          </ac:spMkLst>
        </pc:spChg>
        <pc:spChg chg="del">
          <ac:chgData name="Hayley Mills" userId="0889dede-832e-4a93-9252-bb98fc29655c" providerId="ADAL" clId="{25383BB1-8359-44C2-9A2F-88D7ACC58882}" dt="2026-02-24T13:00:38.418" v="23" actId="478"/>
          <ac:spMkLst>
            <pc:docMk/>
            <pc:sldMk cId="2714494981" sldId="272"/>
            <ac:spMk id="10" creationId="{55C8DCC8-718D-4410-AE2A-49D2D2BE778B}"/>
          </ac:spMkLst>
        </pc:spChg>
        <pc:spChg chg="add mod">
          <ac:chgData name="Hayley Mills" userId="0889dede-832e-4a93-9252-bb98fc29655c" providerId="ADAL" clId="{25383BB1-8359-44C2-9A2F-88D7ACC58882}" dt="2026-02-24T13:00:44.226" v="26" actId="207"/>
          <ac:spMkLst>
            <pc:docMk/>
            <pc:sldMk cId="2714494981" sldId="272"/>
            <ac:spMk id="13" creationId="{5409CBF6-2D89-47BC-B4CA-A9DA730090D2}"/>
          </ac:spMkLst>
        </pc:spChg>
        <pc:spChg chg="add mod">
          <ac:chgData name="Hayley Mills" userId="0889dede-832e-4a93-9252-bb98fc29655c" providerId="ADAL" clId="{25383BB1-8359-44C2-9A2F-88D7ACC58882}" dt="2026-02-24T13:00:44.226" v="26" actId="207"/>
          <ac:spMkLst>
            <pc:docMk/>
            <pc:sldMk cId="2714494981" sldId="272"/>
            <ac:spMk id="14" creationId="{707277E2-A856-40E6-8763-0C25DFFF04B5}"/>
          </ac:spMkLst>
        </pc:spChg>
        <pc:picChg chg="add mod">
          <ac:chgData name="Hayley Mills" userId="0889dede-832e-4a93-9252-bb98fc29655c" providerId="ADAL" clId="{25383BB1-8359-44C2-9A2F-88D7ACC58882}" dt="2026-02-24T13:01:21.771" v="29" actId="1076"/>
          <ac:picMkLst>
            <pc:docMk/>
            <pc:sldMk cId="2714494981" sldId="272"/>
            <ac:picMk id="2050" creationId="{CDB04D95-E1D0-4CD0-935E-70ACC0059A9D}"/>
          </ac:picMkLst>
        </pc:picChg>
      </pc:sldChg>
      <pc:sldChg chg="addSp delSp modSp del">
        <pc:chgData name="Hayley Mills" userId="0889dede-832e-4a93-9252-bb98fc29655c" providerId="ADAL" clId="{25383BB1-8359-44C2-9A2F-88D7ACC58882}" dt="2026-02-24T13:06:08.741" v="90" actId="47"/>
        <pc:sldMkLst>
          <pc:docMk/>
          <pc:sldMk cId="3403444711" sldId="274"/>
        </pc:sldMkLst>
        <pc:spChg chg="add mod">
          <ac:chgData name="Hayley Mills" userId="0889dede-832e-4a93-9252-bb98fc29655c" providerId="ADAL" clId="{25383BB1-8359-44C2-9A2F-88D7ACC58882}" dt="2026-02-24T13:04:44.870" v="72"/>
          <ac:spMkLst>
            <pc:docMk/>
            <pc:sldMk cId="3403444711" sldId="274"/>
            <ac:spMk id="7" creationId="{AC21E368-0DEE-4133-ABFA-D535533BB1D8}"/>
          </ac:spMkLst>
        </pc:spChg>
        <pc:picChg chg="add del">
          <ac:chgData name="Hayley Mills" userId="0889dede-832e-4a93-9252-bb98fc29655c" providerId="ADAL" clId="{25383BB1-8359-44C2-9A2F-88D7ACC58882}" dt="2026-02-24T13:06:07.011" v="89" actId="478"/>
          <ac:picMkLst>
            <pc:docMk/>
            <pc:sldMk cId="3403444711" sldId="274"/>
            <ac:picMk id="1028" creationId="{0205A4D2-38B4-F85C-55DC-88C2034C4AFF}"/>
          </ac:picMkLst>
        </pc:picChg>
      </pc:sldChg>
      <pc:sldChg chg="addSp delSp modSp del">
        <pc:chgData name="Hayley Mills" userId="0889dede-832e-4a93-9252-bb98fc29655c" providerId="ADAL" clId="{25383BB1-8359-44C2-9A2F-88D7ACC58882}" dt="2026-02-24T13:06:52.645" v="102" actId="47"/>
        <pc:sldMkLst>
          <pc:docMk/>
          <pc:sldMk cId="304668636" sldId="275"/>
        </pc:sldMkLst>
        <pc:spChg chg="add mod">
          <ac:chgData name="Hayley Mills" userId="0889dede-832e-4a93-9252-bb98fc29655c" providerId="ADAL" clId="{25383BB1-8359-44C2-9A2F-88D7ACC58882}" dt="2026-02-24T13:04:40.014" v="71"/>
          <ac:spMkLst>
            <pc:docMk/>
            <pc:sldMk cId="304668636" sldId="275"/>
            <ac:spMk id="6" creationId="{DE4BE886-70F4-4DB7-A822-672B5B84E2F2}"/>
          </ac:spMkLst>
        </pc:spChg>
        <pc:picChg chg="add del">
          <ac:chgData name="Hayley Mills" userId="0889dede-832e-4a93-9252-bb98fc29655c" providerId="ADAL" clId="{25383BB1-8359-44C2-9A2F-88D7ACC58882}" dt="2026-02-24T12:59:23.177" v="14" actId="478"/>
          <ac:picMkLst>
            <pc:docMk/>
            <pc:sldMk cId="304668636" sldId="275"/>
            <ac:picMk id="4" creationId="{DDB3A3C4-BA5B-036B-9FDF-64409E9DD685}"/>
          </ac:picMkLst>
        </pc:picChg>
      </pc:sldChg>
      <pc:sldChg chg="addSp delSp modSp del">
        <pc:chgData name="Hayley Mills" userId="0889dede-832e-4a93-9252-bb98fc29655c" providerId="ADAL" clId="{25383BB1-8359-44C2-9A2F-88D7ACC58882}" dt="2026-02-24T13:05:46.885" v="85" actId="47"/>
        <pc:sldMkLst>
          <pc:docMk/>
          <pc:sldMk cId="2682460914" sldId="276"/>
        </pc:sldMkLst>
        <pc:spChg chg="add mod">
          <ac:chgData name="Hayley Mills" userId="0889dede-832e-4a93-9252-bb98fc29655c" providerId="ADAL" clId="{25383BB1-8359-44C2-9A2F-88D7ACC58882}" dt="2026-02-24T13:04:47.884" v="73"/>
          <ac:spMkLst>
            <pc:docMk/>
            <pc:sldMk cId="2682460914" sldId="276"/>
            <ac:spMk id="7" creationId="{AA999FF4-BC43-48C4-8860-731E4214022B}"/>
          </ac:spMkLst>
        </pc:spChg>
        <pc:picChg chg="add del mod">
          <ac:chgData name="Hayley Mills" userId="0889dede-832e-4a93-9252-bb98fc29655c" providerId="ADAL" clId="{25383BB1-8359-44C2-9A2F-88D7ACC58882}" dt="2026-02-24T13:05:45.220" v="84" actId="478"/>
          <ac:picMkLst>
            <pc:docMk/>
            <pc:sldMk cId="2682460914" sldId="276"/>
            <ac:picMk id="1028" creationId="{0205A4D2-38B4-F85C-55DC-88C2034C4AFF}"/>
          </ac:picMkLst>
        </pc:picChg>
      </pc:sldChg>
      <pc:sldChg chg="del">
        <pc:chgData name="Hayley Mills" userId="0889dede-832e-4a93-9252-bb98fc29655c" providerId="ADAL" clId="{25383BB1-8359-44C2-9A2F-88D7ACC58882}" dt="2026-02-24T13:03:49.800" v="67" actId="47"/>
        <pc:sldMkLst>
          <pc:docMk/>
          <pc:sldMk cId="1537470600" sldId="277"/>
        </pc:sldMkLst>
      </pc:sldChg>
      <pc:sldChg chg="add del">
        <pc:chgData name="Hayley Mills" userId="0889dede-832e-4a93-9252-bb98fc29655c" providerId="ADAL" clId="{25383BB1-8359-44C2-9A2F-88D7ACC58882}" dt="2026-02-24T09:28:35.460" v="10"/>
        <pc:sldMkLst>
          <pc:docMk/>
          <pc:sldMk cId="726180800" sldId="278"/>
        </pc:sldMkLst>
      </pc:sldChg>
      <pc:sldChg chg="addSp modSp new">
        <pc:chgData name="Hayley Mills" userId="0889dede-832e-4a93-9252-bb98fc29655c" providerId="ADAL" clId="{25383BB1-8359-44C2-9A2F-88D7ACC58882}" dt="2026-02-24T13:03:47.367" v="66"/>
        <pc:sldMkLst>
          <pc:docMk/>
          <pc:sldMk cId="3011924444" sldId="278"/>
        </pc:sldMkLst>
        <pc:spChg chg="add mod">
          <ac:chgData name="Hayley Mills" userId="0889dede-832e-4a93-9252-bb98fc29655c" providerId="ADAL" clId="{25383BB1-8359-44C2-9A2F-88D7ACC58882}" dt="2026-02-24T13:03:47.367" v="66"/>
          <ac:spMkLst>
            <pc:docMk/>
            <pc:sldMk cId="3011924444" sldId="278"/>
            <ac:spMk id="2" creationId="{45D6145A-E672-4A15-9C12-0731F6976C9D}"/>
          </ac:spMkLst>
        </pc:spChg>
      </pc:sldChg>
      <pc:sldChg chg="add del">
        <pc:chgData name="Hayley Mills" userId="0889dede-832e-4a93-9252-bb98fc29655c" providerId="ADAL" clId="{25383BB1-8359-44C2-9A2F-88D7ACC58882}" dt="2026-02-24T09:28:41.202" v="12"/>
        <pc:sldMkLst>
          <pc:docMk/>
          <pc:sldMk cId="3182177483" sldId="278"/>
        </pc:sldMkLst>
      </pc:sldChg>
      <pc:sldChg chg="addSp delSp modSp new mod">
        <pc:chgData name="Hayley Mills" userId="0889dede-832e-4a93-9252-bb98fc29655c" providerId="ADAL" clId="{25383BB1-8359-44C2-9A2F-88D7ACC58882}" dt="2026-02-24T13:07:48.142" v="108"/>
        <pc:sldMkLst>
          <pc:docMk/>
          <pc:sldMk cId="802445138" sldId="279"/>
        </pc:sldMkLst>
        <pc:spChg chg="del">
          <ac:chgData name="Hayley Mills" userId="0889dede-832e-4a93-9252-bb98fc29655c" providerId="ADAL" clId="{25383BB1-8359-44C2-9A2F-88D7ACC58882}" dt="2026-02-24T13:05:19.490" v="79" actId="478"/>
          <ac:spMkLst>
            <pc:docMk/>
            <pc:sldMk cId="802445138" sldId="279"/>
            <ac:spMk id="2" creationId="{F98A8E21-2906-4E06-9739-E494988E7AEA}"/>
          </ac:spMkLst>
        </pc:spChg>
        <pc:spChg chg="del mod">
          <ac:chgData name="Hayley Mills" userId="0889dede-832e-4a93-9252-bb98fc29655c" providerId="ADAL" clId="{25383BB1-8359-44C2-9A2F-88D7ACC58882}" dt="2026-02-24T13:05:15.763" v="78" actId="478"/>
          <ac:spMkLst>
            <pc:docMk/>
            <pc:sldMk cId="802445138" sldId="279"/>
            <ac:spMk id="4" creationId="{7E279E49-9889-424E-8B50-FB13658FC2E2}"/>
          </ac:spMkLst>
        </pc:spChg>
        <pc:spChg chg="add mod">
          <ac:chgData name="Hayley Mills" userId="0889dede-832e-4a93-9252-bb98fc29655c" providerId="ADAL" clId="{25383BB1-8359-44C2-9A2F-88D7ACC58882}" dt="2026-02-24T13:05:30.043" v="80"/>
          <ac:spMkLst>
            <pc:docMk/>
            <pc:sldMk cId="802445138" sldId="279"/>
            <ac:spMk id="5" creationId="{CBF60AA2-BCE9-44DB-87DB-E9981C498C80}"/>
          </ac:spMkLst>
        </pc:spChg>
        <pc:spChg chg="add mod">
          <ac:chgData name="Hayley Mills" userId="0889dede-832e-4a93-9252-bb98fc29655c" providerId="ADAL" clId="{25383BB1-8359-44C2-9A2F-88D7ACC58882}" dt="2026-02-24T13:05:30.043" v="80"/>
          <ac:spMkLst>
            <pc:docMk/>
            <pc:sldMk cId="802445138" sldId="279"/>
            <ac:spMk id="6" creationId="{E34AEC20-09FC-4C03-B774-FA415B01B237}"/>
          </ac:spMkLst>
        </pc:spChg>
        <pc:spChg chg="add mod">
          <ac:chgData name="Hayley Mills" userId="0889dede-832e-4a93-9252-bb98fc29655c" providerId="ADAL" clId="{25383BB1-8359-44C2-9A2F-88D7ACC58882}" dt="2026-02-24T13:07:48.142" v="108"/>
          <ac:spMkLst>
            <pc:docMk/>
            <pc:sldMk cId="802445138" sldId="279"/>
            <ac:spMk id="8" creationId="{69D8450A-C728-4AF0-A37D-898532E73AFB}"/>
          </ac:spMkLst>
        </pc:spChg>
        <pc:picChg chg="add mod">
          <ac:chgData name="Hayley Mills" userId="0889dede-832e-4a93-9252-bb98fc29655c" providerId="ADAL" clId="{25383BB1-8359-44C2-9A2F-88D7ACC58882}" dt="2026-02-24T13:05:41.171" v="83" actId="14100"/>
          <ac:picMkLst>
            <pc:docMk/>
            <pc:sldMk cId="802445138" sldId="279"/>
            <ac:picMk id="7" creationId="{236FC07B-DFEE-4C85-90A6-CE3552322A70}"/>
          </ac:picMkLst>
        </pc:picChg>
      </pc:sldChg>
      <pc:sldChg chg="add del">
        <pc:chgData name="Hayley Mills" userId="0889dede-832e-4a93-9252-bb98fc29655c" providerId="ADAL" clId="{25383BB1-8359-44C2-9A2F-88D7ACC58882}" dt="2026-02-24T09:28:41.202" v="12"/>
        <pc:sldMkLst>
          <pc:docMk/>
          <pc:sldMk cId="1581166233" sldId="279"/>
        </pc:sldMkLst>
      </pc:sldChg>
      <pc:sldChg chg="add del">
        <pc:chgData name="Hayley Mills" userId="0889dede-832e-4a93-9252-bb98fc29655c" providerId="ADAL" clId="{25383BB1-8359-44C2-9A2F-88D7ACC58882}" dt="2026-02-24T09:28:35.460" v="10"/>
        <pc:sldMkLst>
          <pc:docMk/>
          <pc:sldMk cId="2810739776" sldId="279"/>
        </pc:sldMkLst>
      </pc:sldChg>
      <pc:sldChg chg="addSp delSp modSp add mod">
        <pc:chgData name="Hayley Mills" userId="0889dede-832e-4a93-9252-bb98fc29655c" providerId="ADAL" clId="{25383BB1-8359-44C2-9A2F-88D7ACC58882}" dt="2026-02-24T13:07:39.611" v="107"/>
        <pc:sldMkLst>
          <pc:docMk/>
          <pc:sldMk cId="386866570" sldId="280"/>
        </pc:sldMkLst>
        <pc:spChg chg="del">
          <ac:chgData name="Hayley Mills" userId="0889dede-832e-4a93-9252-bb98fc29655c" providerId="ADAL" clId="{25383BB1-8359-44C2-9A2F-88D7ACC58882}" dt="2026-02-24T13:06:01.234" v="87" actId="478"/>
          <ac:spMkLst>
            <pc:docMk/>
            <pc:sldMk cId="386866570" sldId="280"/>
            <ac:spMk id="6" creationId="{E34AEC20-09FC-4C03-B774-FA415B01B237}"/>
          </ac:spMkLst>
        </pc:spChg>
        <pc:spChg chg="add mod">
          <ac:chgData name="Hayley Mills" userId="0889dede-832e-4a93-9252-bb98fc29655c" providerId="ADAL" clId="{25383BB1-8359-44C2-9A2F-88D7ACC58882}" dt="2026-02-24T13:06:02.012" v="88"/>
          <ac:spMkLst>
            <pc:docMk/>
            <pc:sldMk cId="386866570" sldId="280"/>
            <ac:spMk id="8" creationId="{B1390C3D-15FF-4E3A-A17D-65E312D15041}"/>
          </ac:spMkLst>
        </pc:spChg>
        <pc:spChg chg="add mod">
          <ac:chgData name="Hayley Mills" userId="0889dede-832e-4a93-9252-bb98fc29655c" providerId="ADAL" clId="{25383BB1-8359-44C2-9A2F-88D7ACC58882}" dt="2026-02-24T13:06:02.012" v="88"/>
          <ac:spMkLst>
            <pc:docMk/>
            <pc:sldMk cId="386866570" sldId="280"/>
            <ac:spMk id="9" creationId="{5C95FCDA-EBC3-48E0-B62B-177C83E10763}"/>
          </ac:spMkLst>
        </pc:spChg>
        <pc:spChg chg="add mod">
          <ac:chgData name="Hayley Mills" userId="0889dede-832e-4a93-9252-bb98fc29655c" providerId="ADAL" clId="{25383BB1-8359-44C2-9A2F-88D7ACC58882}" dt="2026-02-24T13:07:39.611" v="107"/>
          <ac:spMkLst>
            <pc:docMk/>
            <pc:sldMk cId="386866570" sldId="280"/>
            <ac:spMk id="10" creationId="{F4642410-D14C-476F-B963-B065BBEE441B}"/>
          </ac:spMkLst>
        </pc:spChg>
        <pc:picChg chg="add del">
          <ac:chgData name="Hayley Mills" userId="0889dede-832e-4a93-9252-bb98fc29655c" providerId="ADAL" clId="{25383BB1-8359-44C2-9A2F-88D7ACC58882}" dt="2026-02-24T13:07:19.991" v="105" actId="478"/>
          <ac:picMkLst>
            <pc:docMk/>
            <pc:sldMk cId="386866570" sldId="280"/>
            <ac:picMk id="7" creationId="{236FC07B-DFEE-4C85-90A6-CE3552322A70}"/>
          </ac:picMkLst>
        </pc:picChg>
      </pc:sldChg>
      <pc:sldChg chg="add del">
        <pc:chgData name="Hayley Mills" userId="0889dede-832e-4a93-9252-bb98fc29655c" providerId="ADAL" clId="{25383BB1-8359-44C2-9A2F-88D7ACC58882}" dt="2026-02-24T09:28:35.460" v="10"/>
        <pc:sldMkLst>
          <pc:docMk/>
          <pc:sldMk cId="776850930" sldId="280"/>
        </pc:sldMkLst>
      </pc:sldChg>
      <pc:sldChg chg="add del">
        <pc:chgData name="Hayley Mills" userId="0889dede-832e-4a93-9252-bb98fc29655c" providerId="ADAL" clId="{25383BB1-8359-44C2-9A2F-88D7ACC58882}" dt="2026-02-24T09:28:41.202" v="12"/>
        <pc:sldMkLst>
          <pc:docMk/>
          <pc:sldMk cId="2009693221" sldId="280"/>
        </pc:sldMkLst>
      </pc:sldChg>
      <pc:sldChg chg="add del">
        <pc:chgData name="Hayley Mills" userId="0889dede-832e-4a93-9252-bb98fc29655c" providerId="ADAL" clId="{25383BB1-8359-44C2-9A2F-88D7ACC58882}" dt="2026-02-24T09:28:41.202" v="12"/>
        <pc:sldMkLst>
          <pc:docMk/>
          <pc:sldMk cId="1106470630" sldId="281"/>
        </pc:sldMkLst>
      </pc:sldChg>
      <pc:sldChg chg="addSp delSp modSp new mod">
        <pc:chgData name="Hayley Mills" userId="0889dede-832e-4a93-9252-bb98fc29655c" providerId="ADAL" clId="{25383BB1-8359-44C2-9A2F-88D7ACC58882}" dt="2026-02-24T13:07:36.861" v="106"/>
        <pc:sldMkLst>
          <pc:docMk/>
          <pc:sldMk cId="1165050723" sldId="281"/>
        </pc:sldMkLst>
        <pc:spChg chg="mod">
          <ac:chgData name="Hayley Mills" userId="0889dede-832e-4a93-9252-bb98fc29655c" providerId="ADAL" clId="{25383BB1-8359-44C2-9A2F-88D7ACC58882}" dt="2026-02-24T13:06:35.931" v="95" actId="1076"/>
          <ac:spMkLst>
            <pc:docMk/>
            <pc:sldMk cId="1165050723" sldId="281"/>
            <ac:spMk id="2" creationId="{2AFEEE13-BEF1-498C-B29D-BCEC9C58AE2E}"/>
          </ac:spMkLst>
        </pc:spChg>
        <pc:spChg chg="del">
          <ac:chgData name="Hayley Mills" userId="0889dede-832e-4a93-9252-bb98fc29655c" providerId="ADAL" clId="{25383BB1-8359-44C2-9A2F-88D7ACC58882}" dt="2026-02-24T13:06:19.202" v="92" actId="478"/>
          <ac:spMkLst>
            <pc:docMk/>
            <pc:sldMk cId="1165050723" sldId="281"/>
            <ac:spMk id="3" creationId="{D00099CB-11E6-4760-9825-03C4294036EC}"/>
          </ac:spMkLst>
        </pc:spChg>
        <pc:spChg chg="add mod">
          <ac:chgData name="Hayley Mills" userId="0889dede-832e-4a93-9252-bb98fc29655c" providerId="ADAL" clId="{25383BB1-8359-44C2-9A2F-88D7ACC58882}" dt="2026-02-24T13:07:13.481" v="103" actId="6549"/>
          <ac:spMkLst>
            <pc:docMk/>
            <pc:sldMk cId="1165050723" sldId="281"/>
            <ac:spMk id="5" creationId="{2FB4ACCA-0B0E-4C06-BE0F-36E351B23BF6}"/>
          </ac:spMkLst>
        </pc:spChg>
        <pc:spChg chg="add mod">
          <ac:chgData name="Hayley Mills" userId="0889dede-832e-4a93-9252-bb98fc29655c" providerId="ADAL" clId="{25383BB1-8359-44C2-9A2F-88D7ACC58882}" dt="2026-02-24T13:07:36.861" v="106"/>
          <ac:spMkLst>
            <pc:docMk/>
            <pc:sldMk cId="1165050723" sldId="281"/>
            <ac:spMk id="6" creationId="{492A8113-4B7E-416A-A69F-B7F1330AFD27}"/>
          </ac:spMkLst>
        </pc:spChg>
        <pc:picChg chg="add del mod">
          <ac:chgData name="Hayley Mills" userId="0889dede-832e-4a93-9252-bb98fc29655c" providerId="ADAL" clId="{25383BB1-8359-44C2-9A2F-88D7ACC58882}" dt="2026-02-24T13:06:49.541" v="101" actId="478"/>
          <ac:picMkLst>
            <pc:docMk/>
            <pc:sldMk cId="1165050723" sldId="281"/>
            <ac:picMk id="4" creationId="{72B126E7-AA99-4363-875B-748993ED700D}"/>
          </ac:picMkLst>
        </pc:picChg>
      </pc:sldChg>
      <pc:sldChg chg="add del">
        <pc:chgData name="Hayley Mills" userId="0889dede-832e-4a93-9252-bb98fc29655c" providerId="ADAL" clId="{25383BB1-8359-44C2-9A2F-88D7ACC58882}" dt="2026-02-24T09:28:35.460" v="10"/>
        <pc:sldMkLst>
          <pc:docMk/>
          <pc:sldMk cId="1443648132" sldId="281"/>
        </pc:sldMkLst>
      </pc:sldChg>
      <pc:sldChg chg="add del">
        <pc:chgData name="Hayley Mills" userId="0889dede-832e-4a93-9252-bb98fc29655c" providerId="ADAL" clId="{25383BB1-8359-44C2-9A2F-88D7ACC58882}" dt="2026-02-24T09:28:35.460" v="10"/>
        <pc:sldMkLst>
          <pc:docMk/>
          <pc:sldMk cId="508212809" sldId="282"/>
        </pc:sldMkLst>
      </pc:sldChg>
      <pc:sldChg chg="add del">
        <pc:chgData name="Hayley Mills" userId="0889dede-832e-4a93-9252-bb98fc29655c" providerId="ADAL" clId="{25383BB1-8359-44C2-9A2F-88D7ACC58882}" dt="2026-02-24T09:28:41.202" v="12"/>
        <pc:sldMkLst>
          <pc:docMk/>
          <pc:sldMk cId="3403067363" sldId="282"/>
        </pc:sldMkLst>
      </pc:sldChg>
      <pc:sldChg chg="add del">
        <pc:chgData name="Hayley Mills" userId="0889dede-832e-4a93-9252-bb98fc29655c" providerId="ADAL" clId="{25383BB1-8359-44C2-9A2F-88D7ACC58882}" dt="2026-02-24T09:28:41.202" v="12"/>
        <pc:sldMkLst>
          <pc:docMk/>
          <pc:sldMk cId="154408935" sldId="283"/>
        </pc:sldMkLst>
      </pc:sldChg>
      <pc:sldChg chg="add del">
        <pc:chgData name="Hayley Mills" userId="0889dede-832e-4a93-9252-bb98fc29655c" providerId="ADAL" clId="{25383BB1-8359-44C2-9A2F-88D7ACC58882}" dt="2026-02-24T09:28:35.460" v="10"/>
        <pc:sldMkLst>
          <pc:docMk/>
          <pc:sldMk cId="2886087778" sldId="283"/>
        </pc:sldMkLst>
      </pc:sldChg>
      <pc:sldChg chg="add del">
        <pc:chgData name="Hayley Mills" userId="0889dede-832e-4a93-9252-bb98fc29655c" providerId="ADAL" clId="{25383BB1-8359-44C2-9A2F-88D7ACC58882}" dt="2026-02-24T09:28:35.460" v="10"/>
        <pc:sldMkLst>
          <pc:docMk/>
          <pc:sldMk cId="447689138" sldId="284"/>
        </pc:sldMkLst>
      </pc:sldChg>
      <pc:sldChg chg="add del">
        <pc:chgData name="Hayley Mills" userId="0889dede-832e-4a93-9252-bb98fc29655c" providerId="ADAL" clId="{25383BB1-8359-44C2-9A2F-88D7ACC58882}" dt="2026-02-24T09:28:41.202" v="12"/>
        <pc:sldMkLst>
          <pc:docMk/>
          <pc:sldMk cId="4048105367" sldId="284"/>
        </pc:sldMkLst>
      </pc:sldChg>
      <pc:sldChg chg="add del">
        <pc:chgData name="Hayley Mills" userId="0889dede-832e-4a93-9252-bb98fc29655c" providerId="ADAL" clId="{25383BB1-8359-44C2-9A2F-88D7ACC58882}" dt="2026-02-24T09:28:35.460" v="10"/>
        <pc:sldMkLst>
          <pc:docMk/>
          <pc:sldMk cId="1530637968" sldId="285"/>
        </pc:sldMkLst>
      </pc:sldChg>
      <pc:sldChg chg="add del">
        <pc:chgData name="Hayley Mills" userId="0889dede-832e-4a93-9252-bb98fc29655c" providerId="ADAL" clId="{25383BB1-8359-44C2-9A2F-88D7ACC58882}" dt="2026-02-24T09:28:41.202" v="12"/>
        <pc:sldMkLst>
          <pc:docMk/>
          <pc:sldMk cId="3166288247" sldId="285"/>
        </pc:sldMkLst>
      </pc:sldChg>
      <pc:sldChg chg="add del">
        <pc:chgData name="Hayley Mills" userId="0889dede-832e-4a93-9252-bb98fc29655c" providerId="ADAL" clId="{25383BB1-8359-44C2-9A2F-88D7ACC58882}" dt="2026-02-24T09:28:35.460" v="10"/>
        <pc:sldMkLst>
          <pc:docMk/>
          <pc:sldMk cId="335134647" sldId="286"/>
        </pc:sldMkLst>
      </pc:sldChg>
      <pc:sldChg chg="add del">
        <pc:chgData name="Hayley Mills" userId="0889dede-832e-4a93-9252-bb98fc29655c" providerId="ADAL" clId="{25383BB1-8359-44C2-9A2F-88D7ACC58882}" dt="2026-02-24T09:28:41.202" v="12"/>
        <pc:sldMkLst>
          <pc:docMk/>
          <pc:sldMk cId="2706363147" sldId="286"/>
        </pc:sldMkLst>
      </pc:sldChg>
      <pc:sldMasterChg chg="addSldLayout delSldLayout modSldLayout">
        <pc:chgData name="Hayley Mills" userId="0889dede-832e-4a93-9252-bb98fc29655c" providerId="ADAL" clId="{25383BB1-8359-44C2-9A2F-88D7ACC58882}" dt="2026-02-26T08:41:50.661" v="161" actId="14100"/>
        <pc:sldMasterMkLst>
          <pc:docMk/>
          <pc:sldMasterMk cId="1475117427" sldId="2147483648"/>
        </pc:sldMasterMkLst>
        <pc:sldLayoutChg chg="modSp mod">
          <pc:chgData name="Hayley Mills" userId="0889dede-832e-4a93-9252-bb98fc29655c" providerId="ADAL" clId="{25383BB1-8359-44C2-9A2F-88D7ACC58882}" dt="2026-02-26T08:35:52.442" v="109" actId="207"/>
          <pc:sldLayoutMkLst>
            <pc:docMk/>
            <pc:sldMasterMk cId="1475117427" sldId="2147483648"/>
            <pc:sldLayoutMk cId="341541699" sldId="2147483660"/>
          </pc:sldLayoutMkLst>
          <pc:spChg chg="mod">
            <ac:chgData name="Hayley Mills" userId="0889dede-832e-4a93-9252-bb98fc29655c" providerId="ADAL" clId="{25383BB1-8359-44C2-9A2F-88D7ACC58882}" dt="2026-02-26T08:35:52.442" v="109" actId="207"/>
            <ac:spMkLst>
              <pc:docMk/>
              <pc:sldMasterMk cId="1475117427" sldId="2147483648"/>
              <pc:sldLayoutMk cId="341541699" sldId="2147483660"/>
              <ac:spMk id="7" creationId="{E40E2233-016A-4920-9B1C-493AF7962CB7}"/>
            </ac:spMkLst>
          </pc:spChg>
        </pc:sldLayoutChg>
        <pc:sldLayoutChg chg="modSp mod">
          <pc:chgData name="Hayley Mills" userId="0889dede-832e-4a93-9252-bb98fc29655c" providerId="ADAL" clId="{25383BB1-8359-44C2-9A2F-88D7ACC58882}" dt="2026-02-26T08:36:14.583" v="110" actId="14100"/>
          <pc:sldLayoutMkLst>
            <pc:docMk/>
            <pc:sldMasterMk cId="1475117427" sldId="2147483648"/>
            <pc:sldLayoutMk cId="1890271451" sldId="2147483661"/>
          </pc:sldLayoutMkLst>
          <pc:spChg chg="mod">
            <ac:chgData name="Hayley Mills" userId="0889dede-832e-4a93-9252-bb98fc29655c" providerId="ADAL" clId="{25383BB1-8359-44C2-9A2F-88D7ACC58882}" dt="2026-02-24T13:02:52.035" v="62" actId="1076"/>
            <ac:spMkLst>
              <pc:docMk/>
              <pc:sldMasterMk cId="1475117427" sldId="2147483648"/>
              <pc:sldLayoutMk cId="1890271451" sldId="2147483661"/>
              <ac:spMk id="2" creationId="{33004094-44A7-4E70-9D8D-1722B692B37D}"/>
            </ac:spMkLst>
          </pc:spChg>
          <pc:cxnChg chg="mod">
            <ac:chgData name="Hayley Mills" userId="0889dede-832e-4a93-9252-bb98fc29655c" providerId="ADAL" clId="{25383BB1-8359-44C2-9A2F-88D7ACC58882}" dt="2026-02-26T08:36:14.583" v="110" actId="14100"/>
            <ac:cxnSpMkLst>
              <pc:docMk/>
              <pc:sldMasterMk cId="1475117427" sldId="2147483648"/>
              <pc:sldLayoutMk cId="1890271451" sldId="2147483661"/>
              <ac:cxnSpMk id="9" creationId="{60091C41-626C-43BB-B5C0-AE04FFDCC5B6}"/>
            </ac:cxnSpMkLst>
          </pc:cxnChg>
        </pc:sldLayoutChg>
        <pc:sldLayoutChg chg="addSp modSp mod">
          <pc:chgData name="Hayley Mills" userId="0889dede-832e-4a93-9252-bb98fc29655c" providerId="ADAL" clId="{25383BB1-8359-44C2-9A2F-88D7ACC58882}" dt="2026-02-26T08:36:29.031" v="111" actId="14100"/>
          <pc:sldLayoutMkLst>
            <pc:docMk/>
            <pc:sldMasterMk cId="1475117427" sldId="2147483648"/>
            <pc:sldLayoutMk cId="266593383" sldId="2147483662"/>
          </pc:sldLayoutMkLst>
          <pc:spChg chg="mod">
            <ac:chgData name="Hayley Mills" userId="0889dede-832e-4a93-9252-bb98fc29655c" providerId="ADAL" clId="{25383BB1-8359-44C2-9A2F-88D7ACC58882}" dt="2026-02-24T13:04:04.203" v="69" actId="14100"/>
            <ac:spMkLst>
              <pc:docMk/>
              <pc:sldMasterMk cId="1475117427" sldId="2147483648"/>
              <pc:sldLayoutMk cId="266593383" sldId="2147483662"/>
              <ac:spMk id="6" creationId="{30433E08-2C38-4F68-ACF1-7AE2E4F32C59}"/>
            </ac:spMkLst>
          </pc:spChg>
          <pc:picChg chg="add mod">
            <ac:chgData name="Hayley Mills" userId="0889dede-832e-4a93-9252-bb98fc29655c" providerId="ADAL" clId="{25383BB1-8359-44C2-9A2F-88D7ACC58882}" dt="2026-02-24T13:04:06.139" v="70" actId="14100"/>
            <ac:picMkLst>
              <pc:docMk/>
              <pc:sldMasterMk cId="1475117427" sldId="2147483648"/>
              <pc:sldLayoutMk cId="266593383" sldId="2147483662"/>
              <ac:picMk id="7" creationId="{A39C6312-C196-42EF-8645-4A30AACEB45A}"/>
            </ac:picMkLst>
          </pc:picChg>
          <pc:cxnChg chg="mod">
            <ac:chgData name="Hayley Mills" userId="0889dede-832e-4a93-9252-bb98fc29655c" providerId="ADAL" clId="{25383BB1-8359-44C2-9A2F-88D7ACC58882}" dt="2026-02-26T08:36:29.031" v="111" actId="14100"/>
            <ac:cxnSpMkLst>
              <pc:docMk/>
              <pc:sldMasterMk cId="1475117427" sldId="2147483648"/>
              <pc:sldLayoutMk cId="266593383" sldId="2147483662"/>
              <ac:cxnSpMk id="3" creationId="{ECF445F9-CED3-49BD-9FC5-A5DA7757E2C1}"/>
            </ac:cxnSpMkLst>
          </pc:cxnChg>
        </pc:sldLayoutChg>
        <pc:sldLayoutChg chg="modSp mod">
          <pc:chgData name="Hayley Mills" userId="0889dede-832e-4a93-9252-bb98fc29655c" providerId="ADAL" clId="{25383BB1-8359-44C2-9A2F-88D7ACC58882}" dt="2026-02-26T08:36:43.671" v="112" actId="14100"/>
          <pc:sldLayoutMkLst>
            <pc:docMk/>
            <pc:sldMasterMk cId="1475117427" sldId="2147483648"/>
            <pc:sldLayoutMk cId="4099007177" sldId="2147483663"/>
          </pc:sldLayoutMkLst>
          <pc:cxnChg chg="mod">
            <ac:chgData name="Hayley Mills" userId="0889dede-832e-4a93-9252-bb98fc29655c" providerId="ADAL" clId="{25383BB1-8359-44C2-9A2F-88D7ACC58882}" dt="2026-02-26T08:36:43.671" v="112" actId="14100"/>
            <ac:cxnSpMkLst>
              <pc:docMk/>
              <pc:sldMasterMk cId="1475117427" sldId="2147483648"/>
              <pc:sldLayoutMk cId="4099007177" sldId="2147483663"/>
              <ac:cxnSpMk id="13" creationId="{DD29A4A8-4B5E-486B-92B9-C150BBB90D95}"/>
            </ac:cxnSpMkLst>
          </pc:cxnChg>
        </pc:sldLayoutChg>
        <pc:sldLayoutChg chg="addSp delSp modSp mod">
          <pc:chgData name="Hayley Mills" userId="0889dede-832e-4a93-9252-bb98fc29655c" providerId="ADAL" clId="{25383BB1-8359-44C2-9A2F-88D7ACC58882}" dt="2026-02-26T08:37:10.549" v="116" actId="1036"/>
          <pc:sldLayoutMkLst>
            <pc:docMk/>
            <pc:sldMasterMk cId="1475117427" sldId="2147483648"/>
            <pc:sldLayoutMk cId="868796253" sldId="2147483664"/>
          </pc:sldLayoutMkLst>
          <pc:spChg chg="mod">
            <ac:chgData name="Hayley Mills" userId="0889dede-832e-4a93-9252-bb98fc29655c" providerId="ADAL" clId="{25383BB1-8359-44C2-9A2F-88D7ACC58882}" dt="2026-02-26T08:37:10.549" v="116" actId="1036"/>
            <ac:spMkLst>
              <pc:docMk/>
              <pc:sldMasterMk cId="1475117427" sldId="2147483648"/>
              <pc:sldLayoutMk cId="868796253" sldId="2147483664"/>
              <ac:spMk id="2" creationId="{94B2B83D-2EAC-423F-878A-39D601BA25F1}"/>
            </ac:spMkLst>
          </pc:spChg>
          <pc:spChg chg="add del">
            <ac:chgData name="Hayley Mills" userId="0889dede-832e-4a93-9252-bb98fc29655c" providerId="ADAL" clId="{25383BB1-8359-44C2-9A2F-88D7ACC58882}" dt="2026-02-24T09:25:21.695" v="2" actId="11529"/>
            <ac:spMkLst>
              <pc:docMk/>
              <pc:sldMasterMk cId="1475117427" sldId="2147483648"/>
              <pc:sldLayoutMk cId="868796253" sldId="2147483664"/>
              <ac:spMk id="4" creationId="{17D6274E-D77D-4FB0-811D-1F02A730ADBE}"/>
            </ac:spMkLst>
          </pc:spChg>
          <pc:spChg chg="add mod">
            <ac:chgData name="Hayley Mills" userId="0889dede-832e-4a93-9252-bb98fc29655c" providerId="ADAL" clId="{25383BB1-8359-44C2-9A2F-88D7ACC58882}" dt="2026-02-24T09:25:21.695" v="2" actId="11529"/>
            <ac:spMkLst>
              <pc:docMk/>
              <pc:sldMasterMk cId="1475117427" sldId="2147483648"/>
              <pc:sldLayoutMk cId="868796253" sldId="2147483664"/>
              <ac:spMk id="5" creationId="{5252201E-B02A-4307-9F47-3C9786AD370A}"/>
            </ac:spMkLst>
          </pc:spChg>
        </pc:sldLayoutChg>
        <pc:sldLayoutChg chg="modSp mod">
          <pc:chgData name="Hayley Mills" userId="0889dede-832e-4a93-9252-bb98fc29655c" providerId="ADAL" clId="{25383BB1-8359-44C2-9A2F-88D7ACC58882}" dt="2026-02-26T08:37:20.822" v="117" actId="1035"/>
          <pc:sldLayoutMkLst>
            <pc:docMk/>
            <pc:sldMasterMk cId="2324737062" sldId="2147483672"/>
            <pc:sldLayoutMk cId="1400579846" sldId="2147483665"/>
          </pc:sldLayoutMkLst>
          <pc:spChg chg="mod">
            <ac:chgData name="Hayley Mills" userId="0889dede-832e-4a93-9252-bb98fc29655c" providerId="ADAL" clId="{25383BB1-8359-44C2-9A2F-88D7ACC58882}" dt="2026-02-26T08:37:20.822" v="117" actId="1035"/>
            <ac:spMkLst>
              <pc:docMk/>
              <pc:sldMasterMk cId="2324737062" sldId="2147483672"/>
              <pc:sldLayoutMk cId="1400579846" sldId="2147483665"/>
              <ac:spMk id="2" creationId="{FF0C2B40-5111-D594-DE9F-2A076EDF922E}"/>
            </ac:spMkLst>
          </pc:spChg>
        </pc:sldLayoutChg>
        <pc:sldLayoutChg chg="modSp mod">
          <pc:chgData name="Hayley Mills" userId="0889dede-832e-4a93-9252-bb98fc29655c" providerId="ADAL" clId="{25383BB1-8359-44C2-9A2F-88D7ACC58882}" dt="2026-02-26T08:37:24.518" v="118" actId="1035"/>
          <pc:sldLayoutMkLst>
            <pc:docMk/>
            <pc:sldMasterMk cId="2324737062" sldId="2147483672"/>
            <pc:sldLayoutMk cId="3403444711" sldId="2147483666"/>
          </pc:sldLayoutMkLst>
          <pc:spChg chg="mod">
            <ac:chgData name="Hayley Mills" userId="0889dede-832e-4a93-9252-bb98fc29655c" providerId="ADAL" clId="{25383BB1-8359-44C2-9A2F-88D7ACC58882}" dt="2026-02-26T08:37:24.518" v="118" actId="1035"/>
            <ac:spMkLst>
              <pc:docMk/>
              <pc:sldMasterMk cId="2324737062" sldId="2147483672"/>
              <pc:sldLayoutMk cId="3403444711" sldId="2147483666"/>
              <ac:spMk id="2" creationId="{306064D7-D2F8-B60F-A3A9-37AB9902CD3B}"/>
            </ac:spMkLst>
          </pc:spChg>
        </pc:sldLayoutChg>
        <pc:sldLayoutChg chg="modSp mod">
          <pc:chgData name="Hayley Mills" userId="0889dede-832e-4a93-9252-bb98fc29655c" providerId="ADAL" clId="{25383BB1-8359-44C2-9A2F-88D7ACC58882}" dt="2026-02-26T08:37:37.288" v="120" actId="1035"/>
          <pc:sldLayoutMkLst>
            <pc:docMk/>
            <pc:sldMasterMk cId="1475117427" sldId="2147483648"/>
            <pc:sldLayoutMk cId="304668636" sldId="2147483667"/>
          </pc:sldLayoutMkLst>
          <pc:spChg chg="mod">
            <ac:chgData name="Hayley Mills" userId="0889dede-832e-4a93-9252-bb98fc29655c" providerId="ADAL" clId="{25383BB1-8359-44C2-9A2F-88D7ACC58882}" dt="2026-02-26T08:37:37.288" v="120" actId="1035"/>
            <ac:spMkLst>
              <pc:docMk/>
              <pc:sldMasterMk cId="1475117427" sldId="2147483648"/>
              <pc:sldLayoutMk cId="304668636" sldId="2147483667"/>
              <ac:spMk id="2" creationId="{4CF90F0F-F0E9-D090-797C-329371644886}"/>
            </ac:spMkLst>
          </pc:spChg>
        </pc:sldLayoutChg>
        <pc:sldLayoutChg chg="addSp delSp modSp mod">
          <pc:chgData name="Hayley Mills" userId="0889dede-832e-4a93-9252-bb98fc29655c" providerId="ADAL" clId="{25383BB1-8359-44C2-9A2F-88D7ACC58882}" dt="2026-02-26T08:41:50.661" v="161" actId="14100"/>
          <pc:sldLayoutMkLst>
            <pc:docMk/>
            <pc:sldMasterMk cId="1475117427" sldId="2147483648"/>
            <pc:sldLayoutMk cId="1957722045" sldId="2147483669"/>
          </pc:sldLayoutMkLst>
          <pc:picChg chg="mod">
            <ac:chgData name="Hayley Mills" userId="0889dede-832e-4a93-9252-bb98fc29655c" providerId="ADAL" clId="{25383BB1-8359-44C2-9A2F-88D7ACC58882}" dt="2026-02-26T08:41:41.366" v="160" actId="14100"/>
            <ac:picMkLst>
              <pc:docMk/>
              <pc:sldMasterMk cId="1475117427" sldId="2147483648"/>
              <pc:sldLayoutMk cId="1957722045" sldId="2147483669"/>
              <ac:picMk id="4" creationId="{8075E286-0A64-5F36-4F46-DD26BCE9BA88}"/>
            </ac:picMkLst>
          </pc:picChg>
          <pc:picChg chg="add del mod">
            <ac:chgData name="Hayley Mills" userId="0889dede-832e-4a93-9252-bb98fc29655c" providerId="ADAL" clId="{25383BB1-8359-44C2-9A2F-88D7ACC58882}" dt="2026-02-26T08:40:59.830" v="149" actId="478"/>
            <ac:picMkLst>
              <pc:docMk/>
              <pc:sldMasterMk cId="1475117427" sldId="2147483648"/>
              <pc:sldLayoutMk cId="1957722045" sldId="2147483669"/>
              <ac:picMk id="8" creationId="{D850127B-C9B7-4097-93AA-555307EEB164}"/>
            </ac:picMkLst>
          </pc:picChg>
          <pc:picChg chg="mod ord">
            <ac:chgData name="Hayley Mills" userId="0889dede-832e-4a93-9252-bb98fc29655c" providerId="ADAL" clId="{25383BB1-8359-44C2-9A2F-88D7ACC58882}" dt="2026-02-26T08:41:02.439" v="153" actId="1035"/>
            <ac:picMkLst>
              <pc:docMk/>
              <pc:sldMasterMk cId="1475117427" sldId="2147483648"/>
              <pc:sldLayoutMk cId="1957722045" sldId="2147483669"/>
              <ac:picMk id="11" creationId="{D2E7860D-DEAE-4117-9252-1F0414DA23B1}"/>
            </ac:picMkLst>
          </pc:picChg>
          <pc:cxnChg chg="mod">
            <ac:chgData name="Hayley Mills" userId="0889dede-832e-4a93-9252-bb98fc29655c" providerId="ADAL" clId="{25383BB1-8359-44C2-9A2F-88D7ACC58882}" dt="2026-02-26T08:41:50.661" v="161" actId="14100"/>
            <ac:cxnSpMkLst>
              <pc:docMk/>
              <pc:sldMasterMk cId="1475117427" sldId="2147483648"/>
              <pc:sldLayoutMk cId="1957722045" sldId="2147483669"/>
              <ac:cxnSpMk id="36" creationId="{A09A198F-50A7-4A6A-88E9-42F224C187BD}"/>
            </ac:cxnSpMkLst>
          </pc:cxnChg>
        </pc:sldLayoutChg>
        <pc:sldLayoutChg chg="modSp mod">
          <pc:chgData name="Hayley Mills" userId="0889dede-832e-4a93-9252-bb98fc29655c" providerId="ADAL" clId="{25383BB1-8359-44C2-9A2F-88D7ACC58882}" dt="2026-02-26T08:38:43.501" v="127" actId="14100"/>
          <pc:sldLayoutMkLst>
            <pc:docMk/>
            <pc:sldMasterMk cId="1475117427" sldId="2147483648"/>
            <pc:sldLayoutMk cId="2714494981" sldId="2147483670"/>
          </pc:sldLayoutMkLst>
          <pc:spChg chg="mod">
            <ac:chgData name="Hayley Mills" userId="0889dede-832e-4a93-9252-bb98fc29655c" providerId="ADAL" clId="{25383BB1-8359-44C2-9A2F-88D7ACC58882}" dt="2026-02-26T08:38:08.199" v="123" actId="14100"/>
            <ac:spMkLst>
              <pc:docMk/>
              <pc:sldMasterMk cId="1475117427" sldId="2147483648"/>
              <pc:sldLayoutMk cId="2714494981" sldId="2147483670"/>
              <ac:spMk id="2" creationId="{291D35D9-078B-40B0-A4E3-5E816C0B6190}"/>
            </ac:spMkLst>
          </pc:spChg>
          <pc:picChg chg="mod">
            <ac:chgData name="Hayley Mills" userId="0889dede-832e-4a93-9252-bb98fc29655c" providerId="ADAL" clId="{25383BB1-8359-44C2-9A2F-88D7ACC58882}" dt="2026-02-26T08:38:43.501" v="127" actId="14100"/>
            <ac:picMkLst>
              <pc:docMk/>
              <pc:sldMasterMk cId="1475117427" sldId="2147483648"/>
              <pc:sldLayoutMk cId="2714494981" sldId="2147483670"/>
              <ac:picMk id="4" creationId="{23EDC9E7-7FE3-5912-C9A6-A3FEA20057F3}"/>
            </ac:picMkLst>
          </pc:picChg>
          <pc:picChg chg="mod">
            <ac:chgData name="Hayley Mills" userId="0889dede-832e-4a93-9252-bb98fc29655c" providerId="ADAL" clId="{25383BB1-8359-44C2-9A2F-88D7ACC58882}" dt="2026-02-26T08:38:27.102" v="125" actId="1076"/>
            <ac:picMkLst>
              <pc:docMk/>
              <pc:sldMasterMk cId="1475117427" sldId="2147483648"/>
              <pc:sldLayoutMk cId="2714494981" sldId="2147483670"/>
              <ac:picMk id="20" creationId="{778BCF27-4DAE-4404-9EA3-155EA5A2813B}"/>
            </ac:picMkLst>
          </pc:picChg>
          <pc:cxnChg chg="mod">
            <ac:chgData name="Hayley Mills" userId="0889dede-832e-4a93-9252-bb98fc29655c" providerId="ADAL" clId="{25383BB1-8359-44C2-9A2F-88D7ACC58882}" dt="2026-02-26T08:38:13.606" v="124" actId="14100"/>
            <ac:cxnSpMkLst>
              <pc:docMk/>
              <pc:sldMasterMk cId="1475117427" sldId="2147483648"/>
              <pc:sldLayoutMk cId="2714494981" sldId="2147483670"/>
              <ac:cxnSpMk id="3" creationId="{ECF445F9-CED3-49BD-9FC5-A5DA7757E2C1}"/>
            </ac:cxnSpMkLst>
          </pc:cxnChg>
        </pc:sldLayoutChg>
        <pc:sldLayoutChg chg="addSp delSp modSp new mod">
          <pc:chgData name="Hayley Mills" userId="0889dede-832e-4a93-9252-bb98fc29655c" providerId="ADAL" clId="{25383BB1-8359-44C2-9A2F-88D7ACC58882}" dt="2026-02-26T08:36:56.030" v="113" actId="14100"/>
          <pc:sldLayoutMkLst>
            <pc:docMk/>
            <pc:sldMasterMk cId="1475117427" sldId="2147483648"/>
            <pc:sldLayoutMk cId="1716965471" sldId="2147483671"/>
          </pc:sldLayoutMkLst>
          <pc:spChg chg="del">
            <ac:chgData name="Hayley Mills" userId="0889dede-832e-4a93-9252-bb98fc29655c" providerId="ADAL" clId="{25383BB1-8359-44C2-9A2F-88D7ACC58882}" dt="2026-02-24T13:02:23.125" v="55" actId="478"/>
            <ac:spMkLst>
              <pc:docMk/>
              <pc:sldMasterMk cId="1475117427" sldId="2147483648"/>
              <pc:sldLayoutMk cId="1716965471" sldId="2147483671"/>
              <ac:spMk id="2" creationId="{18B16533-3FB4-49CA-8F54-2F3D8D968B6B}"/>
            </ac:spMkLst>
          </pc:spChg>
          <pc:spChg chg="del">
            <ac:chgData name="Hayley Mills" userId="0889dede-832e-4a93-9252-bb98fc29655c" providerId="ADAL" clId="{25383BB1-8359-44C2-9A2F-88D7ACC58882}" dt="2026-02-24T13:02:24.275" v="56" actId="478"/>
            <ac:spMkLst>
              <pc:docMk/>
              <pc:sldMasterMk cId="1475117427" sldId="2147483648"/>
              <pc:sldLayoutMk cId="1716965471" sldId="2147483671"/>
              <ac:spMk id="3" creationId="{F24E8242-BC6B-44AF-98A9-67D8D10A3043}"/>
            </ac:spMkLst>
          </pc:spChg>
          <pc:spChg chg="del">
            <ac:chgData name="Hayley Mills" userId="0889dede-832e-4a93-9252-bb98fc29655c" providerId="ADAL" clId="{25383BB1-8359-44C2-9A2F-88D7ACC58882}" dt="2026-02-24T13:02:24.836" v="57" actId="478"/>
            <ac:spMkLst>
              <pc:docMk/>
              <pc:sldMasterMk cId="1475117427" sldId="2147483648"/>
              <pc:sldLayoutMk cId="1716965471" sldId="2147483671"/>
              <ac:spMk id="4" creationId="{E5407E32-077A-45FC-8755-74436316D598}"/>
            </ac:spMkLst>
          </pc:spChg>
          <pc:spChg chg="del">
            <ac:chgData name="Hayley Mills" userId="0889dede-832e-4a93-9252-bb98fc29655c" providerId="ADAL" clId="{25383BB1-8359-44C2-9A2F-88D7ACC58882}" dt="2026-02-24T13:02:25.828" v="58" actId="478"/>
            <ac:spMkLst>
              <pc:docMk/>
              <pc:sldMasterMk cId="1475117427" sldId="2147483648"/>
              <pc:sldLayoutMk cId="1716965471" sldId="2147483671"/>
              <ac:spMk id="5" creationId="{5767A2D1-6E7F-4E55-90ED-45E785E0E47E}"/>
            </ac:spMkLst>
          </pc:spChg>
          <pc:spChg chg="add mod ord">
            <ac:chgData name="Hayley Mills" userId="0889dede-832e-4a93-9252-bb98fc29655c" providerId="ADAL" clId="{25383BB1-8359-44C2-9A2F-88D7ACC58882}" dt="2026-02-24T13:02:42.205" v="61" actId="167"/>
            <ac:spMkLst>
              <pc:docMk/>
              <pc:sldMasterMk cId="1475117427" sldId="2147483648"/>
              <pc:sldLayoutMk cId="1716965471" sldId="2147483671"/>
              <ac:spMk id="7" creationId="{3BDC9A3E-4D3B-400C-9541-BD60C09EC524}"/>
            </ac:spMkLst>
          </pc:spChg>
          <pc:spChg chg="add mod">
            <ac:chgData name="Hayley Mills" userId="0889dede-832e-4a93-9252-bb98fc29655c" providerId="ADAL" clId="{25383BB1-8359-44C2-9A2F-88D7ACC58882}" dt="2026-02-24T13:03:28.221" v="65" actId="14100"/>
            <ac:spMkLst>
              <pc:docMk/>
              <pc:sldMasterMk cId="1475117427" sldId="2147483648"/>
              <pc:sldLayoutMk cId="1716965471" sldId="2147483671"/>
              <ac:spMk id="9" creationId="{D9EF708E-E555-4C3E-9F37-D595F3905FA0}"/>
            </ac:spMkLst>
          </pc:spChg>
          <pc:picChg chg="add mod">
            <ac:chgData name="Hayley Mills" userId="0889dede-832e-4a93-9252-bb98fc29655c" providerId="ADAL" clId="{25383BB1-8359-44C2-9A2F-88D7ACC58882}" dt="2026-02-24T13:02:26.775" v="59"/>
            <ac:picMkLst>
              <pc:docMk/>
              <pc:sldMasterMk cId="1475117427" sldId="2147483648"/>
              <pc:sldLayoutMk cId="1716965471" sldId="2147483671"/>
              <ac:picMk id="6" creationId="{EB2EDDCA-0AC4-47C7-A97F-076452164274}"/>
            </ac:picMkLst>
          </pc:picChg>
          <pc:cxnChg chg="add mod ord">
            <ac:chgData name="Hayley Mills" userId="0889dede-832e-4a93-9252-bb98fc29655c" providerId="ADAL" clId="{25383BB1-8359-44C2-9A2F-88D7ACC58882}" dt="2026-02-26T08:36:56.030" v="113" actId="14100"/>
            <ac:cxnSpMkLst>
              <pc:docMk/>
              <pc:sldMasterMk cId="1475117427" sldId="2147483648"/>
              <pc:sldLayoutMk cId="1716965471" sldId="2147483671"/>
              <ac:cxnSpMk id="8" creationId="{0D410F35-C103-424A-8625-85B6060338E5}"/>
            </ac:cxnSpMkLst>
          </pc:cxnChg>
        </pc:sldLayoutChg>
        <pc:sldLayoutChg chg="new del mod">
          <pc:chgData name="Hayley Mills" userId="0889dede-832e-4a93-9252-bb98fc29655c" providerId="ADAL" clId="{25383BB1-8359-44C2-9A2F-88D7ACC58882}" dt="2026-02-24T09:24:08.511" v="1" actId="11236"/>
          <pc:sldLayoutMkLst>
            <pc:docMk/>
            <pc:sldMasterMk cId="1475117427" sldId="2147483648"/>
            <pc:sldLayoutMk cId="3964566246" sldId="2147483671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929910350448247E-2"/>
          <c:y val="4.8019762235602906E-2"/>
          <c:w val="0.96414017929910345"/>
          <c:h val="0.773202614379085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3013906269051335"/>
          <c:y val="0.87185651793525809"/>
          <c:w val="0.53320190721881033"/>
          <c:h val="7.58559003653954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DA4846C-915D-4290-981F-E8BFDC76666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F36CB3-39C0-4274-8177-3B2CA5ED5E5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5FCC44-D539-487C-80F4-A5FF89B15794}" type="datetimeFigureOut">
              <a:rPr lang="en-GB" smtClean="0"/>
              <a:t>26/02/2026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C4B527-954A-426B-BD60-D35763E336F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D1EF1F9-854F-4C62-A418-DABDB256FED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0AF84-EA9D-499A-84BF-F1BF841C45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42338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chart" Target="../charts/chart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C Title (photo backgroun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84A1451-D9CC-41BA-A9A4-2E2E3B96A1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" y="0"/>
            <a:ext cx="9142961" cy="6858000"/>
          </a:xfrm>
          <a:prstGeom prst="rect">
            <a:avLst/>
          </a:prstGeom>
        </p:spPr>
      </p:pic>
      <p:sp>
        <p:nvSpPr>
          <p:cNvPr id="7" name="object 4">
            <a:extLst>
              <a:ext uri="{FF2B5EF4-FFF2-40B4-BE49-F238E27FC236}">
                <a16:creationId xmlns:a16="http://schemas.microsoft.com/office/drawing/2014/main" id="{E40E2233-016A-4920-9B1C-493AF7962CB7}"/>
              </a:ext>
            </a:extLst>
          </p:cNvPr>
          <p:cNvSpPr/>
          <p:nvPr/>
        </p:nvSpPr>
        <p:spPr>
          <a:xfrm>
            <a:off x="0" y="1113862"/>
            <a:ext cx="6248400" cy="4515419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>
              <a:alpha val="95000"/>
            </a:srgbClr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7" name="object 4">
            <a:extLst>
              <a:ext uri="{FF2B5EF4-FFF2-40B4-BE49-F238E27FC236}">
                <a16:creationId xmlns:a16="http://schemas.microsoft.com/office/drawing/2014/main" id="{9B5BCAD4-505E-42FE-84FC-008DFC247638}"/>
              </a:ext>
            </a:extLst>
          </p:cNvPr>
          <p:cNvSpPr/>
          <p:nvPr/>
        </p:nvSpPr>
        <p:spPr>
          <a:xfrm>
            <a:off x="615146" y="421613"/>
            <a:ext cx="3391317" cy="692249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>
              <a:alpha val="89000"/>
            </a:srgbClr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41" name="object 4">
            <a:extLst>
              <a:ext uri="{FF2B5EF4-FFF2-40B4-BE49-F238E27FC236}">
                <a16:creationId xmlns:a16="http://schemas.microsoft.com/office/drawing/2014/main" id="{AE71C8D8-FB0F-4AAB-A60B-BDCBECC4B302}"/>
              </a:ext>
            </a:extLst>
          </p:cNvPr>
          <p:cNvSpPr/>
          <p:nvPr/>
        </p:nvSpPr>
        <p:spPr>
          <a:xfrm>
            <a:off x="613118" y="186818"/>
            <a:ext cx="3403788" cy="1283681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pic>
        <p:nvPicPr>
          <p:cNvPr id="3" name="Picture 2" descr="A purple and black background&#10;&#10;AI-generated content may be incorrect.">
            <a:extLst>
              <a:ext uri="{FF2B5EF4-FFF2-40B4-BE49-F238E27FC236}">
                <a16:creationId xmlns:a16="http://schemas.microsoft.com/office/drawing/2014/main" id="{F4985519-E418-CE85-1278-7EF43B68BA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3962786"/>
            <a:ext cx="6278093" cy="1554480"/>
          </a:xfrm>
          <a:prstGeom prst="rect">
            <a:avLst/>
          </a:prstGeom>
        </p:spPr>
      </p:pic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A5CB4155-617C-44EE-9F3F-70A76106ACEE}"/>
              </a:ext>
            </a:extLst>
          </p:cNvPr>
          <p:cNvCxnSpPr>
            <a:cxnSpLocks/>
          </p:cNvCxnSpPr>
          <p:nvPr/>
        </p:nvCxnSpPr>
        <p:spPr>
          <a:xfrm>
            <a:off x="28074" y="1113862"/>
            <a:ext cx="0" cy="4515419"/>
          </a:xfrm>
          <a:prstGeom prst="line">
            <a:avLst/>
          </a:prstGeom>
          <a:ln w="76200">
            <a:solidFill>
              <a:srgbClr val="8216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819FAC7-F824-410E-9B34-93A6ED0A5AD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572" y="240557"/>
            <a:ext cx="3246698" cy="81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791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748F0E-7EF3-4D22-BB62-9FA72AF2D8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1473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C Two columns + image">
    <p:spTree>
      <p:nvGrpSpPr>
        <p:cNvPr id="1" name="">
          <a:extLst>
            <a:ext uri="{FF2B5EF4-FFF2-40B4-BE49-F238E27FC236}">
              <a16:creationId xmlns:a16="http://schemas.microsoft.com/office/drawing/2014/main" id="{35DC88D2-A179-3CB3-B648-6F6E6E8FD5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ACA641D9-18BD-98E5-C6B0-995FA1B1B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116" y="2445775"/>
            <a:ext cx="7600950" cy="2471638"/>
          </a:xfrm>
        </p:spPr>
        <p:txBody>
          <a:bodyPr/>
          <a:lstStyle/>
          <a:p>
            <a:r>
              <a:rPr lang="en-GB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Section title goes here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F0C2B40-5111-D594-DE9F-2A076EDF922E}"/>
              </a:ext>
            </a:extLst>
          </p:cNvPr>
          <p:cNvSpPr/>
          <p:nvPr/>
        </p:nvSpPr>
        <p:spPr>
          <a:xfrm>
            <a:off x="0" y="1002153"/>
            <a:ext cx="9144000" cy="58466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CF1B50A-0261-5B75-CDFF-9AF60E5F7A28}"/>
              </a:ext>
            </a:extLst>
          </p:cNvPr>
          <p:cNvCxnSpPr>
            <a:cxnSpLocks/>
          </p:cNvCxnSpPr>
          <p:nvPr/>
        </p:nvCxnSpPr>
        <p:spPr>
          <a:xfrm>
            <a:off x="2" y="960628"/>
            <a:ext cx="9140683" cy="0"/>
          </a:xfrm>
          <a:prstGeom prst="line">
            <a:avLst/>
          </a:prstGeom>
          <a:ln w="76200">
            <a:solidFill>
              <a:srgbClr val="8216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8" name="Image placeholder 3"/>
          <p:cNvSpPr>
            <a:spLocks noGrp="1" noChangeAspect="1"/>
          </p:cNvSpPr>
          <p:nvPr>
            <p:ph type="pic" idx="3"/>
          </p:nvPr>
        </p:nvSpPr>
        <p:spPr>
          <a:xfrm>
            <a:off x="5783255" y="690229"/>
            <a:ext cx="3364062" cy="4478859"/>
          </a:xfrm>
          <a:prstGeom prst="rect">
            <a:avLst/>
          </a:prstGeom>
          <a:solidFill>
            <a:srgbClr val="E8E8E8"/>
          </a:solidFill>
        </p:spPr>
        <p:txBody>
          <a:bodyPr anchor="ctr"/>
          <a:lstStyle/>
          <a:p>
            <a:pPr algn="ctr"/>
            <a:r>
              <a:rPr lang="en-GB" sz="1050">
                <a:solidFill>
                  <a:srgbClr val="888888"/>
                </a:solidFill>
              </a:rPr>
              <a:t>Click to add image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A40468-168C-4EA6-AC72-CDC66ADFA1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09" y="184558"/>
            <a:ext cx="2515012" cy="588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5798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C Title + image">
    <p:spTree>
      <p:nvGrpSpPr>
        <p:cNvPr id="1" name="">
          <a:extLst>
            <a:ext uri="{FF2B5EF4-FFF2-40B4-BE49-F238E27FC236}">
              <a16:creationId xmlns:a16="http://schemas.microsoft.com/office/drawing/2014/main" id="{45A220D3-3B88-85D6-8B1A-5D7EB3BC1B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06064D7-D2F8-B60F-A3A9-37AB9902CD3B}"/>
              </a:ext>
            </a:extLst>
          </p:cNvPr>
          <p:cNvSpPr/>
          <p:nvPr/>
        </p:nvSpPr>
        <p:spPr>
          <a:xfrm>
            <a:off x="0" y="1002153"/>
            <a:ext cx="9144000" cy="58466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A244880-03E5-8619-182F-6D360504BBDD}"/>
              </a:ext>
            </a:extLst>
          </p:cNvPr>
          <p:cNvCxnSpPr>
            <a:cxnSpLocks/>
          </p:cNvCxnSpPr>
          <p:nvPr/>
        </p:nvCxnSpPr>
        <p:spPr>
          <a:xfrm>
            <a:off x="2" y="960628"/>
            <a:ext cx="9140683" cy="0"/>
          </a:xfrm>
          <a:prstGeom prst="line">
            <a:avLst/>
          </a:prstGeom>
          <a:ln w="76200">
            <a:solidFill>
              <a:srgbClr val="8216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8" name="Image placeholder 1"/>
          <p:cNvSpPr>
            <a:spLocks noGrp="1" noChangeAspect="1"/>
          </p:cNvSpPr>
          <p:nvPr>
            <p:ph type="pic" idx="1"/>
          </p:nvPr>
        </p:nvSpPr>
        <p:spPr>
          <a:xfrm>
            <a:off x="5776621" y="758531"/>
            <a:ext cx="3364062" cy="4478859"/>
          </a:xfrm>
          <a:prstGeom prst="rect">
            <a:avLst/>
          </a:prstGeom>
          <a:solidFill>
            <a:srgbClr val="E8E8E8"/>
          </a:solidFill>
        </p:spPr>
        <p:txBody>
          <a:bodyPr anchor="ctr"/>
          <a:lstStyle/>
          <a:p>
            <a:pPr algn="ctr"/>
            <a:r>
              <a:rPr lang="en-GB" sz="1050" dirty="0">
                <a:solidFill>
                  <a:srgbClr val="888888"/>
                </a:solidFill>
              </a:rPr>
              <a:t>Click to add image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CFA5A8F-BBF2-445E-9719-1737DDD92F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09" y="184558"/>
            <a:ext cx="2515012" cy="588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4447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C Content + chart">
    <p:spTree>
      <p:nvGrpSpPr>
        <p:cNvPr id="1" name="">
          <a:extLst>
            <a:ext uri="{FF2B5EF4-FFF2-40B4-BE49-F238E27FC236}">
              <a16:creationId xmlns:a16="http://schemas.microsoft.com/office/drawing/2014/main" id="{C694A2DD-C076-EDEE-DAC4-CB4E5017A0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DF1C6A6F-D50A-3B69-C23B-BE7A31FC1A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116" y="2445775"/>
            <a:ext cx="7600950" cy="2471638"/>
          </a:xfrm>
        </p:spPr>
        <p:txBody>
          <a:bodyPr/>
          <a:lstStyle/>
          <a:p>
            <a:r>
              <a:rPr lang="en-GB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Section title goes here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2CA40B5-0280-0F5B-251E-2E8DC4E1108E}"/>
              </a:ext>
            </a:extLst>
          </p:cNvPr>
          <p:cNvSpPr/>
          <p:nvPr/>
        </p:nvSpPr>
        <p:spPr>
          <a:xfrm>
            <a:off x="0" y="1011389"/>
            <a:ext cx="9144000" cy="58466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A1AFE00-63FB-CAA2-0A0A-3402C3F7818B}"/>
              </a:ext>
            </a:extLst>
          </p:cNvPr>
          <p:cNvCxnSpPr>
            <a:cxnSpLocks/>
          </p:cNvCxnSpPr>
          <p:nvPr/>
        </p:nvCxnSpPr>
        <p:spPr>
          <a:xfrm>
            <a:off x="2" y="960628"/>
            <a:ext cx="9140683" cy="0"/>
          </a:xfrm>
          <a:prstGeom prst="line">
            <a:avLst/>
          </a:prstGeom>
          <a:ln w="76200">
            <a:solidFill>
              <a:srgbClr val="8216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Chart Placeholder 7">
            <a:extLst>
              <a:ext uri="{FF2B5EF4-FFF2-40B4-BE49-F238E27FC236}">
                <a16:creationId xmlns:a16="http://schemas.microsoft.com/office/drawing/2014/main" id="{04D1218C-EB5F-8D0F-9989-26C598DBA0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6206265"/>
              </p:ext>
            </p:extLst>
          </p:nvPr>
        </p:nvGraphicFramePr>
        <p:xfrm>
          <a:off x="5981796" y="2154624"/>
          <a:ext cx="2484324" cy="39545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380DCE94-B50E-4CE5-B3F2-398CD002CEE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09" y="184558"/>
            <a:ext cx="2515012" cy="588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532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C Title (navy bottom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94D53E8F-FABC-4D3A-AFC7-531D42A7303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" t="429" r="3025" b="8252"/>
          <a:stretch/>
        </p:blipFill>
        <p:spPr>
          <a:xfrm>
            <a:off x="3320" y="970601"/>
            <a:ext cx="9140683" cy="6540878"/>
          </a:xfrm>
          <a:prstGeom prst="rect">
            <a:avLst/>
          </a:prstGeom>
        </p:spPr>
      </p:pic>
      <p:sp>
        <p:nvSpPr>
          <p:cNvPr id="2" name="object 4">
            <a:extLst>
              <a:ext uri="{FF2B5EF4-FFF2-40B4-BE49-F238E27FC236}">
                <a16:creationId xmlns:a16="http://schemas.microsoft.com/office/drawing/2014/main" id="{33004094-44A7-4E70-9D8D-1722B692B37D}"/>
              </a:ext>
            </a:extLst>
          </p:cNvPr>
          <p:cNvSpPr/>
          <p:nvPr/>
        </p:nvSpPr>
        <p:spPr>
          <a:xfrm>
            <a:off x="0" y="970601"/>
            <a:ext cx="9144000" cy="6540878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>
              <a:alpha val="89000"/>
            </a:srgbClr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0091C41-626C-43BB-B5C0-AE04FFDCC5B6}"/>
              </a:ext>
            </a:extLst>
          </p:cNvPr>
          <p:cNvCxnSpPr>
            <a:cxnSpLocks/>
          </p:cNvCxnSpPr>
          <p:nvPr userDrawn="1"/>
        </p:nvCxnSpPr>
        <p:spPr>
          <a:xfrm>
            <a:off x="0" y="939846"/>
            <a:ext cx="9144000" cy="0"/>
          </a:xfrm>
          <a:prstGeom prst="line">
            <a:avLst/>
          </a:prstGeom>
          <a:ln w="76200">
            <a:solidFill>
              <a:srgbClr val="8216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C8F68CB0-A551-4477-84A8-C74D6A96E79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09" y="184558"/>
            <a:ext cx="2515012" cy="588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769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C Title (small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4">
            <a:extLst>
              <a:ext uri="{FF2B5EF4-FFF2-40B4-BE49-F238E27FC236}">
                <a16:creationId xmlns:a16="http://schemas.microsoft.com/office/drawing/2014/main" id="{291D35D9-078B-40B0-A4E3-5E816C0B6190}"/>
              </a:ext>
            </a:extLst>
          </p:cNvPr>
          <p:cNvSpPr/>
          <p:nvPr/>
        </p:nvSpPr>
        <p:spPr>
          <a:xfrm>
            <a:off x="0" y="0"/>
            <a:ext cx="9144000" cy="962891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CF445F9-CED3-49BD-9FC5-A5DA7757E2C1}"/>
              </a:ext>
            </a:extLst>
          </p:cNvPr>
          <p:cNvCxnSpPr>
            <a:cxnSpLocks/>
          </p:cNvCxnSpPr>
          <p:nvPr/>
        </p:nvCxnSpPr>
        <p:spPr>
          <a:xfrm>
            <a:off x="0" y="992955"/>
            <a:ext cx="9144000" cy="0"/>
          </a:xfrm>
          <a:prstGeom prst="line">
            <a:avLst/>
          </a:prstGeom>
          <a:ln w="76200">
            <a:solidFill>
              <a:srgbClr val="8216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30433E08-2C38-4F68-ACF1-7AE2E4F32C59}"/>
              </a:ext>
            </a:extLst>
          </p:cNvPr>
          <p:cNvSpPr/>
          <p:nvPr userDrawn="1"/>
        </p:nvSpPr>
        <p:spPr>
          <a:xfrm>
            <a:off x="0" y="1023024"/>
            <a:ext cx="9144000" cy="58349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39C6312-C196-42EF-8645-4A30AACEB4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" t="429" r="3025" b="8252"/>
          <a:stretch/>
        </p:blipFill>
        <p:spPr>
          <a:xfrm>
            <a:off x="3320" y="1023019"/>
            <a:ext cx="9140683" cy="58349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939C395-7230-446D-8117-FC5892A499C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44" y="150783"/>
            <a:ext cx="2549085" cy="637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326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C 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C1088F2-F2F1-4556-AF9C-140507F8A84D}"/>
              </a:ext>
            </a:extLst>
          </p:cNvPr>
          <p:cNvSpPr/>
          <p:nvPr userDrawn="1"/>
        </p:nvSpPr>
        <p:spPr>
          <a:xfrm>
            <a:off x="0" y="987535"/>
            <a:ext cx="9144000" cy="58466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D29A4A8-4B5E-486B-92B9-C150BBB90D95}"/>
              </a:ext>
            </a:extLst>
          </p:cNvPr>
          <p:cNvCxnSpPr>
            <a:cxnSpLocks/>
          </p:cNvCxnSpPr>
          <p:nvPr/>
        </p:nvCxnSpPr>
        <p:spPr>
          <a:xfrm>
            <a:off x="0" y="939846"/>
            <a:ext cx="9144000" cy="0"/>
          </a:xfrm>
          <a:prstGeom prst="line">
            <a:avLst/>
          </a:prstGeom>
          <a:ln w="76200">
            <a:solidFill>
              <a:srgbClr val="8216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0A2001A0-381F-4273-B7CD-9521739E7D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09" y="184558"/>
            <a:ext cx="2515012" cy="588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771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3BDC9A3E-4D3B-400C-9541-BD60C09EC524}"/>
              </a:ext>
            </a:extLst>
          </p:cNvPr>
          <p:cNvSpPr/>
          <p:nvPr userDrawn="1"/>
        </p:nvSpPr>
        <p:spPr>
          <a:xfrm>
            <a:off x="0" y="0"/>
            <a:ext cx="9144000" cy="962891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D410F35-C103-424A-8625-85B6060338E5}"/>
              </a:ext>
            </a:extLst>
          </p:cNvPr>
          <p:cNvCxnSpPr>
            <a:cxnSpLocks/>
          </p:cNvCxnSpPr>
          <p:nvPr userDrawn="1"/>
        </p:nvCxnSpPr>
        <p:spPr>
          <a:xfrm>
            <a:off x="0" y="992955"/>
            <a:ext cx="9144000" cy="0"/>
          </a:xfrm>
          <a:prstGeom prst="line">
            <a:avLst/>
          </a:prstGeom>
          <a:ln w="76200">
            <a:solidFill>
              <a:srgbClr val="8216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D9EF708E-E555-4C3E-9F37-D595F3905FA0}"/>
              </a:ext>
            </a:extLst>
          </p:cNvPr>
          <p:cNvSpPr/>
          <p:nvPr userDrawn="1"/>
        </p:nvSpPr>
        <p:spPr>
          <a:xfrm>
            <a:off x="0" y="1023024"/>
            <a:ext cx="9144000" cy="58111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18D009F-7D32-4E71-930D-D010EDFBFEC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44" y="150783"/>
            <a:ext cx="2549085" cy="637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2657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C Conten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4CDCCEB-F257-4492-B7B9-3B64C097C998}"/>
              </a:ext>
            </a:extLst>
          </p:cNvPr>
          <p:cNvSpPr/>
          <p:nvPr userDrawn="1"/>
        </p:nvSpPr>
        <p:spPr>
          <a:xfrm>
            <a:off x="77" y="1011389"/>
            <a:ext cx="9144000" cy="58466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2B94C00-0FDE-4A66-8D4C-CBA11BC1EF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116" y="2445775"/>
            <a:ext cx="7600950" cy="2471638"/>
          </a:xfrm>
        </p:spPr>
        <p:txBody>
          <a:bodyPr/>
          <a:lstStyle/>
          <a:p>
            <a:r>
              <a:rPr lang="en-GB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Section title goes here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4B2B83D-2EAC-423F-878A-39D601BA25F1}"/>
              </a:ext>
            </a:extLst>
          </p:cNvPr>
          <p:cNvSpPr/>
          <p:nvPr/>
        </p:nvSpPr>
        <p:spPr>
          <a:xfrm>
            <a:off x="0" y="1002153"/>
            <a:ext cx="9144000" cy="58466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F3488B7-9A96-4BC4-A66F-BFF78E6FEF59}"/>
              </a:ext>
            </a:extLst>
          </p:cNvPr>
          <p:cNvCxnSpPr>
            <a:cxnSpLocks/>
          </p:cNvCxnSpPr>
          <p:nvPr/>
        </p:nvCxnSpPr>
        <p:spPr>
          <a:xfrm>
            <a:off x="2" y="960628"/>
            <a:ext cx="9140683" cy="0"/>
          </a:xfrm>
          <a:prstGeom prst="line">
            <a:avLst/>
          </a:prstGeom>
          <a:ln w="76200">
            <a:solidFill>
              <a:srgbClr val="8216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8" name="Image placeholder 2"/>
          <p:cNvSpPr>
            <a:spLocks noGrp="1" noChangeAspect="1"/>
          </p:cNvSpPr>
          <p:nvPr>
            <p:ph type="pic" idx="2"/>
          </p:nvPr>
        </p:nvSpPr>
        <p:spPr>
          <a:xfrm>
            <a:off x="5776621" y="1454008"/>
            <a:ext cx="3364062" cy="3310939"/>
          </a:xfrm>
          <a:prstGeom prst="rect">
            <a:avLst/>
          </a:prstGeom>
          <a:solidFill>
            <a:srgbClr val="E8E8E8"/>
          </a:solidFill>
        </p:spPr>
        <p:txBody>
          <a:bodyPr anchor="ctr"/>
          <a:lstStyle/>
          <a:p>
            <a:pPr algn="ctr"/>
            <a:r>
              <a:rPr lang="en-GB" sz="1050">
                <a:solidFill>
                  <a:srgbClr val="888888"/>
                </a:solidFill>
              </a:rPr>
              <a:t>Click to add image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252201E-B02A-4307-9F47-3C9786AD370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55427" y="1468073"/>
            <a:ext cx="3380184" cy="3306110"/>
          </a:xfrm>
        </p:spPr>
        <p:txBody>
          <a:bodyPr/>
          <a:lstStyle/>
          <a:p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5C353E6-3E98-4335-9A8B-9AE937DE1E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09" y="184558"/>
            <a:ext cx="2515012" cy="588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177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C Image + caption">
    <p:spTree>
      <p:nvGrpSpPr>
        <p:cNvPr id="1" name="">
          <a:extLst>
            <a:ext uri="{FF2B5EF4-FFF2-40B4-BE49-F238E27FC236}">
              <a16:creationId xmlns:a16="http://schemas.microsoft.com/office/drawing/2014/main" id="{8D8AF90E-73BD-4CAB-814F-B74898DCC2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CF90F0F-F0E9-D090-797C-329371644886}"/>
              </a:ext>
            </a:extLst>
          </p:cNvPr>
          <p:cNvSpPr/>
          <p:nvPr/>
        </p:nvSpPr>
        <p:spPr>
          <a:xfrm>
            <a:off x="0" y="992917"/>
            <a:ext cx="9144000" cy="58466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CD40012-FCDC-67E3-B858-1CE33D794FE6}"/>
              </a:ext>
            </a:extLst>
          </p:cNvPr>
          <p:cNvCxnSpPr>
            <a:cxnSpLocks/>
          </p:cNvCxnSpPr>
          <p:nvPr/>
        </p:nvCxnSpPr>
        <p:spPr>
          <a:xfrm>
            <a:off x="2" y="960628"/>
            <a:ext cx="9140683" cy="0"/>
          </a:xfrm>
          <a:prstGeom prst="line">
            <a:avLst/>
          </a:prstGeom>
          <a:ln w="76200">
            <a:solidFill>
              <a:srgbClr val="8216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Image placeholder 1"/>
          <p:cNvSpPr>
            <a:spLocks noGrp="1" noChangeAspect="1"/>
          </p:cNvSpPr>
          <p:nvPr>
            <p:ph type="pic" idx="1"/>
          </p:nvPr>
        </p:nvSpPr>
        <p:spPr>
          <a:xfrm>
            <a:off x="1307021" y="1546100"/>
            <a:ext cx="6526641" cy="4903479"/>
          </a:xfrm>
          <a:prstGeom prst="rect">
            <a:avLst/>
          </a:prstGeom>
          <a:solidFill>
            <a:srgbClr val="E8E8E8"/>
          </a:solidFill>
        </p:spPr>
        <p:txBody>
          <a:bodyPr anchor="ctr"/>
          <a:lstStyle/>
          <a:p>
            <a:pPr algn="ctr"/>
            <a:r>
              <a:rPr lang="en-GB" sz="1050">
                <a:solidFill>
                  <a:srgbClr val="888888"/>
                </a:solidFill>
              </a:rPr>
              <a:t>Click to add image</a:t>
            </a: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642CC3EA-2320-69F0-CCF4-13AB2028F5A3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696882" y="4283409"/>
            <a:ext cx="1530418" cy="2289020"/>
          </a:xfrm>
          <a:prstGeom prst="rect">
            <a:avLst/>
          </a:prstGeom>
          <a:solidFill>
            <a:srgbClr val="002147"/>
          </a:solidFill>
        </p:spPr>
        <p:txBody>
          <a:bodyPr vert="horz" lIns="91440" tIns="45720" rIns="432000" bIns="45720" rtlCol="0" anchor="ctr"/>
          <a:lstStyle>
            <a:defPPr>
              <a:defRPr lang="en-US"/>
            </a:defPPr>
            <a:lvl1pPr marL="0" indent="0" algn="r" defTabSz="685783" rtl="0" eaLnBrk="1" latinLnBrk="0" hangingPunct="1">
              <a:buNone/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892" algn="l" defTabSz="685783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83" algn="l" defTabSz="685783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675" algn="l" defTabSz="685783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566" algn="l" defTabSz="685783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457" algn="l" defTabSz="685783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348" algn="l" defTabSz="685783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240" algn="l" defTabSz="685783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132" algn="l" defTabSz="685783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GB" sz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0742588-DB63-4923-9139-B6F7D024E9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09" y="184558"/>
            <a:ext cx="2515012" cy="588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588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C Contact (dar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94D53E8F-FABC-4D3A-AFC7-531D42A7303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9" r="4277" b="23838"/>
          <a:stretch/>
        </p:blipFill>
        <p:spPr>
          <a:xfrm>
            <a:off x="-1" y="5"/>
            <a:ext cx="9140683" cy="5256863"/>
          </a:xfrm>
          <a:prstGeom prst="rect">
            <a:avLst/>
          </a:prstGeom>
        </p:spPr>
      </p:pic>
      <p:sp>
        <p:nvSpPr>
          <p:cNvPr id="2" name="object 4">
            <a:extLst>
              <a:ext uri="{FF2B5EF4-FFF2-40B4-BE49-F238E27FC236}">
                <a16:creationId xmlns:a16="http://schemas.microsoft.com/office/drawing/2014/main" id="{33004094-44A7-4E70-9D8D-1722B692B37D}"/>
              </a:ext>
            </a:extLst>
          </p:cNvPr>
          <p:cNvSpPr/>
          <p:nvPr/>
        </p:nvSpPr>
        <p:spPr>
          <a:xfrm>
            <a:off x="0" y="-2360"/>
            <a:ext cx="9144000" cy="5258486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>
              <a:alpha val="89000"/>
            </a:srgbClr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A09A198F-50A7-4A6A-88E9-42F224C187BD}"/>
              </a:ext>
            </a:extLst>
          </p:cNvPr>
          <p:cNvCxnSpPr>
            <a:cxnSpLocks/>
          </p:cNvCxnSpPr>
          <p:nvPr/>
        </p:nvCxnSpPr>
        <p:spPr>
          <a:xfrm>
            <a:off x="-1" y="5256863"/>
            <a:ext cx="9144001" cy="0"/>
          </a:xfrm>
          <a:prstGeom prst="line">
            <a:avLst/>
          </a:prstGeom>
          <a:ln w="76200">
            <a:solidFill>
              <a:srgbClr val="8216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A purple and black background&#10;&#10;AI-generated content may be incorrect.">
            <a:extLst>
              <a:ext uri="{FF2B5EF4-FFF2-40B4-BE49-F238E27FC236}">
                <a16:creationId xmlns:a16="http://schemas.microsoft.com/office/drawing/2014/main" id="{8075E286-0A64-5F36-4F46-DD26BCE9BA8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5982" y="5427948"/>
            <a:ext cx="5636894" cy="13957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FF716F6-7FEA-4F9F-B277-30D953DED5D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131" y="5741767"/>
            <a:ext cx="3282844" cy="76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61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C Contact (ligh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91EFF7C5-E7B4-4AC2-8281-B68BE55E94C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7" r="4277" b="26734"/>
          <a:stretch/>
        </p:blipFill>
        <p:spPr>
          <a:xfrm>
            <a:off x="-1" y="5"/>
            <a:ext cx="9140683" cy="5179919"/>
          </a:xfrm>
          <a:prstGeom prst="rect">
            <a:avLst/>
          </a:prstGeom>
        </p:spPr>
      </p:pic>
      <p:sp>
        <p:nvSpPr>
          <p:cNvPr id="2" name="object 4">
            <a:extLst>
              <a:ext uri="{FF2B5EF4-FFF2-40B4-BE49-F238E27FC236}">
                <a16:creationId xmlns:a16="http://schemas.microsoft.com/office/drawing/2014/main" id="{291D35D9-078B-40B0-A4E3-5E816C0B6190}"/>
              </a:ext>
            </a:extLst>
          </p:cNvPr>
          <p:cNvSpPr/>
          <p:nvPr/>
        </p:nvSpPr>
        <p:spPr>
          <a:xfrm>
            <a:off x="-3317" y="5209310"/>
            <a:ext cx="9165849" cy="1648690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CF445F9-CED3-49BD-9FC5-A5DA7757E2C1}"/>
              </a:ext>
            </a:extLst>
          </p:cNvPr>
          <p:cNvCxnSpPr>
            <a:cxnSpLocks/>
          </p:cNvCxnSpPr>
          <p:nvPr/>
        </p:nvCxnSpPr>
        <p:spPr>
          <a:xfrm flipV="1">
            <a:off x="-3317" y="5209310"/>
            <a:ext cx="9147317" cy="5009"/>
          </a:xfrm>
          <a:prstGeom prst="line">
            <a:avLst/>
          </a:prstGeom>
          <a:ln w="76200">
            <a:solidFill>
              <a:srgbClr val="8216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A purple and black background&#10;&#10;AI-generated content may be incorrect.">
            <a:extLst>
              <a:ext uri="{FF2B5EF4-FFF2-40B4-BE49-F238E27FC236}">
                <a16:creationId xmlns:a16="http://schemas.microsoft.com/office/drawing/2014/main" id="{23EDC9E7-7FE3-5912-C9A6-A3FEA20057F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2855" y="5481885"/>
            <a:ext cx="5719676" cy="12719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B75411F-D52C-42A2-AA3E-05CF484C04C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22" y="5643021"/>
            <a:ext cx="3162807" cy="791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20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C2BA-A93A-480D-8DF8-7AB7FC02803B}" type="datetimeFigureOut">
              <a:rPr lang="en-GB" smtClean="0"/>
              <a:t>26/02/2026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A8D809-3A36-4FEA-A0BC-36D7815CDA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4737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49" r:id="rId10"/>
    <p:sldLayoutId id="2147483665" r:id="rId11"/>
    <p:sldLayoutId id="2147483666" r:id="rId12"/>
    <p:sldLayoutId id="2147483668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78DA6500-6568-49ED-A1CE-0145E5D519EB}"/>
              </a:ext>
            </a:extLst>
          </p:cNvPr>
          <p:cNvSpPr txBox="1"/>
          <p:nvPr/>
        </p:nvSpPr>
        <p:spPr>
          <a:xfrm>
            <a:off x="629896" y="2083283"/>
            <a:ext cx="4572000" cy="16158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300" dirty="0">
                <a:solidFill>
                  <a:schemeClr val="bg1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Title of the presentation can go over three lines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B04FC2E6-67C4-006D-0CF6-E5DAE5A2EF45}"/>
              </a:ext>
            </a:extLst>
          </p:cNvPr>
          <p:cNvSpPr txBox="1">
            <a:spLocks/>
          </p:cNvSpPr>
          <p:nvPr/>
        </p:nvSpPr>
        <p:spPr>
          <a:xfrm>
            <a:off x="629897" y="3941395"/>
            <a:ext cx="6443662" cy="51154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100" dirty="0">
                <a:solidFill>
                  <a:schemeClr val="bg1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SPEAKER NAME| JANUARY 2026</a:t>
            </a:r>
          </a:p>
          <a:p>
            <a:endParaRPr lang="en-GB" sz="2100" dirty="0"/>
          </a:p>
        </p:txBody>
      </p:sp>
    </p:spTree>
    <p:extLst>
      <p:ext uri="{BB962C8B-B14F-4D97-AF65-F5344CB8AC3E}">
        <p14:creationId xmlns:p14="http://schemas.microsoft.com/office/powerpoint/2010/main" val="3415416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B0CFAC45-EF5A-422C-AB90-DD54C36350C0}"/>
              </a:ext>
            </a:extLst>
          </p:cNvPr>
          <p:cNvSpPr txBox="1"/>
          <p:nvPr/>
        </p:nvSpPr>
        <p:spPr>
          <a:xfrm>
            <a:off x="1104901" y="2891474"/>
            <a:ext cx="21996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@oxprimarycare.bsky.social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37AE68-DA68-41F8-A843-4A9D13638F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557" y="2856305"/>
            <a:ext cx="357143" cy="35714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B863B43-649F-476D-9E2B-6D238650B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860" y="3282726"/>
            <a:ext cx="412536" cy="412536"/>
          </a:xfrm>
          <a:prstGeom prst="rect">
            <a:avLst/>
          </a:prstGeom>
        </p:spPr>
      </p:pic>
      <p:sp>
        <p:nvSpPr>
          <p:cNvPr id="9" name="TextBox 13">
            <a:extLst>
              <a:ext uri="{FF2B5EF4-FFF2-40B4-BE49-F238E27FC236}">
                <a16:creationId xmlns:a16="http://schemas.microsoft.com/office/drawing/2014/main" id="{C5E02584-7571-4614-AECA-14EE728616CF}"/>
              </a:ext>
            </a:extLst>
          </p:cNvPr>
          <p:cNvSpPr txBox="1"/>
          <p:nvPr/>
        </p:nvSpPr>
        <p:spPr>
          <a:xfrm>
            <a:off x="1097292" y="3362038"/>
            <a:ext cx="555069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base"/>
            <a:r>
              <a:rPr lang="en-GB" sz="12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Nuffield Department of Primary Care Health Sciences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1E86045-6B5E-4BC5-A484-F496B75D456A}"/>
              </a:ext>
            </a:extLst>
          </p:cNvPr>
          <p:cNvSpPr txBox="1"/>
          <p:nvPr/>
        </p:nvSpPr>
        <p:spPr>
          <a:xfrm>
            <a:off x="750613" y="1127477"/>
            <a:ext cx="736350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b="1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Contact us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409CBF6-2D89-47BC-B4CA-A9DA730090D2}"/>
              </a:ext>
            </a:extLst>
          </p:cNvPr>
          <p:cNvSpPr txBox="1"/>
          <p:nvPr/>
        </p:nvSpPr>
        <p:spPr>
          <a:xfrm>
            <a:off x="777558" y="1886389"/>
            <a:ext cx="32674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Nuffield Department of Primary Care Health Sciences, Radcliffe Observatory Quarter, Woodstock Road, Oxford, OX2 6GG </a:t>
            </a:r>
          </a:p>
          <a:p>
            <a:endParaRPr lang="en-GB" sz="12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2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2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2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2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2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07277E2-A856-40E6-8763-0C25DFFF04B5}"/>
              </a:ext>
            </a:extLst>
          </p:cNvPr>
          <p:cNvSpPr txBox="1"/>
          <p:nvPr/>
        </p:nvSpPr>
        <p:spPr>
          <a:xfrm>
            <a:off x="5607990" y="1886391"/>
            <a:ext cx="3267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rgbClr val="002147"/>
                </a:solidFill>
                <a:latin typeface="helvetica neue"/>
              </a:rPr>
              <a:t>Website QR code:</a:t>
            </a:r>
            <a:endParaRPr lang="en-GB" sz="12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2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2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2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QR Code Image">
            <a:extLst>
              <a:ext uri="{FF2B5EF4-FFF2-40B4-BE49-F238E27FC236}">
                <a16:creationId xmlns:a16="http://schemas.microsoft.com/office/drawing/2014/main" id="{CDB04D95-E1D0-4CD0-935E-70ACC0059A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2601" y="2243914"/>
            <a:ext cx="1295120" cy="1295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44949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71B6FD73-2DD7-4A0F-BC9C-0B4B6AB95FF0}"/>
              </a:ext>
            </a:extLst>
          </p:cNvPr>
          <p:cNvSpPr txBox="1">
            <a:spLocks/>
          </p:cNvSpPr>
          <p:nvPr/>
        </p:nvSpPr>
        <p:spPr>
          <a:xfrm>
            <a:off x="716077" y="2857913"/>
            <a:ext cx="9477375" cy="19362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300" dirty="0">
                <a:solidFill>
                  <a:schemeClr val="bg1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Title of presentation here,</a:t>
            </a:r>
            <a:br>
              <a:rPr lang="en-GB" sz="3300" dirty="0">
                <a:solidFill>
                  <a:schemeClr val="bg1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</a:br>
            <a:r>
              <a:rPr lang="en-GB" sz="3300" dirty="0">
                <a:solidFill>
                  <a:schemeClr val="bg1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if long it can go over two lines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B28E6485-A16E-474E-BD63-C3975E42D8A9}"/>
              </a:ext>
            </a:extLst>
          </p:cNvPr>
          <p:cNvSpPr txBox="1">
            <a:spLocks/>
          </p:cNvSpPr>
          <p:nvPr/>
        </p:nvSpPr>
        <p:spPr>
          <a:xfrm>
            <a:off x="716076" y="3961999"/>
            <a:ext cx="6443662" cy="51154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100" dirty="0">
                <a:solidFill>
                  <a:schemeClr val="bg1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SPEAKER NAME| JANUARY 2026</a:t>
            </a:r>
          </a:p>
          <a:p>
            <a:endParaRPr lang="en-GB" sz="2100" dirty="0"/>
          </a:p>
        </p:txBody>
      </p:sp>
    </p:spTree>
    <p:extLst>
      <p:ext uri="{BB962C8B-B14F-4D97-AF65-F5344CB8AC3E}">
        <p14:creationId xmlns:p14="http://schemas.microsoft.com/office/powerpoint/2010/main" val="1890271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2E63E9-4EA0-4AAD-9A08-D75DCDCB95B6}"/>
              </a:ext>
            </a:extLst>
          </p:cNvPr>
          <p:cNvSpPr txBox="1">
            <a:spLocks/>
          </p:cNvSpPr>
          <p:nvPr/>
        </p:nvSpPr>
        <p:spPr>
          <a:xfrm>
            <a:off x="716077" y="2857913"/>
            <a:ext cx="9477375" cy="19362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300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Title of presentation here,</a:t>
            </a:r>
            <a:br>
              <a:rPr lang="en-GB" sz="3300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</a:br>
            <a:r>
              <a:rPr lang="en-GB" sz="3300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if long it can go over two lines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A45F73-14FC-4574-94C0-C5DF03E19C30}"/>
              </a:ext>
            </a:extLst>
          </p:cNvPr>
          <p:cNvSpPr txBox="1">
            <a:spLocks/>
          </p:cNvSpPr>
          <p:nvPr/>
        </p:nvSpPr>
        <p:spPr>
          <a:xfrm>
            <a:off x="716076" y="3961999"/>
            <a:ext cx="6443662" cy="51154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100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SPEAKER NAME| JANUARY 2026</a:t>
            </a:r>
          </a:p>
          <a:p>
            <a:endParaRPr lang="en-GB" sz="2100" dirty="0"/>
          </a:p>
        </p:txBody>
      </p:sp>
    </p:spTree>
    <p:extLst>
      <p:ext uri="{BB962C8B-B14F-4D97-AF65-F5344CB8AC3E}">
        <p14:creationId xmlns:p14="http://schemas.microsoft.com/office/powerpoint/2010/main" val="2665933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91514EE6-9FAA-4D44-B375-0A66D80C0C57}"/>
              </a:ext>
            </a:extLst>
          </p:cNvPr>
          <p:cNvSpPr txBox="1">
            <a:spLocks/>
          </p:cNvSpPr>
          <p:nvPr/>
        </p:nvSpPr>
        <p:spPr>
          <a:xfrm>
            <a:off x="733060" y="2502137"/>
            <a:ext cx="7600950" cy="1853729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300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40990071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D6145A-E672-4A15-9C12-0731F6976C9D}"/>
              </a:ext>
            </a:extLst>
          </p:cNvPr>
          <p:cNvSpPr txBox="1">
            <a:spLocks/>
          </p:cNvSpPr>
          <p:nvPr/>
        </p:nvSpPr>
        <p:spPr>
          <a:xfrm>
            <a:off x="733060" y="2502137"/>
            <a:ext cx="7600950" cy="1853729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300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0119244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0CBD874-0E4D-49C2-8CC4-778592E5EFED}"/>
              </a:ext>
            </a:extLst>
          </p:cNvPr>
          <p:cNvSpPr>
            <a:spLocks noGrp="1"/>
          </p:cNvSpPr>
          <p:nvPr>
            <p:ph type="pic" idx="2"/>
          </p:nvPr>
        </p:nvSpPr>
        <p:spPr/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BF60AA2-BCE9-44DB-87DB-E9981C498C80}"/>
              </a:ext>
            </a:extLst>
          </p:cNvPr>
          <p:cNvSpPr txBox="1">
            <a:spLocks/>
          </p:cNvSpPr>
          <p:nvPr/>
        </p:nvSpPr>
        <p:spPr>
          <a:xfrm>
            <a:off x="484121" y="2028365"/>
            <a:ext cx="4931934" cy="185372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300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Slide title goes here, 44pt Noto Serif regular</a:t>
            </a:r>
          </a:p>
          <a:p>
            <a:endParaRPr lang="en-GB" sz="3300" dirty="0">
              <a:solidFill>
                <a:srgbClr val="002147"/>
              </a:solidFill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34AEC20-09FC-4C03-B774-FA415B01B237}"/>
              </a:ext>
            </a:extLst>
          </p:cNvPr>
          <p:cNvSpPr txBox="1">
            <a:spLocks/>
          </p:cNvSpPr>
          <p:nvPr/>
        </p:nvSpPr>
        <p:spPr>
          <a:xfrm>
            <a:off x="484121" y="3245091"/>
            <a:ext cx="4931934" cy="221608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GB" sz="1350" b="1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Small heading style</a:t>
            </a:r>
          </a:p>
          <a:p>
            <a:pPr>
              <a:lnSpc>
                <a:spcPct val="100000"/>
              </a:lnSpc>
            </a:pPr>
            <a:r>
              <a:rPr lang="en-GB" sz="12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Bullet style, Roboto 16pt regular, break up large paragraphs into bullets dolore magna </a:t>
            </a:r>
            <a:r>
              <a:rPr lang="en-GB" sz="12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aliquam</a:t>
            </a:r>
            <a:r>
              <a:rPr lang="en-GB" sz="12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2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sed</a:t>
            </a:r>
            <a:r>
              <a:rPr lang="en-GB" sz="12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br>
              <a:rPr lang="en-GB" sz="12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</a:br>
            <a:r>
              <a:rPr lang="en-GB" sz="12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diam</a:t>
            </a:r>
            <a:r>
              <a:rPr lang="en-GB" sz="12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2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nonummy</a:t>
            </a:r>
            <a:r>
              <a:rPr lang="en-GB" sz="12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2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nibh</a:t>
            </a:r>
            <a:endParaRPr lang="en-GB" sz="12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Noto Serif" panose="02020600060500020200" pitchFamily="18" charset="0"/>
            </a:endParaRPr>
          </a:p>
          <a:p>
            <a:pPr>
              <a:lnSpc>
                <a:spcPct val="100000"/>
              </a:lnSpc>
            </a:pPr>
            <a:r>
              <a:rPr lang="en-GB" sz="12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Ut </a:t>
            </a:r>
            <a:r>
              <a:rPr lang="en-GB" sz="12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wisi</a:t>
            </a:r>
            <a:r>
              <a:rPr lang="en-GB" sz="12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2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enim</a:t>
            </a:r>
            <a:r>
              <a:rPr lang="en-GB" sz="12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ad minim </a:t>
            </a:r>
            <a:r>
              <a:rPr lang="en-GB" sz="12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veniam</a:t>
            </a:r>
            <a:r>
              <a:rPr lang="en-GB" sz="12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, </a:t>
            </a:r>
            <a:r>
              <a:rPr lang="en-GB" sz="12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quis</a:t>
            </a:r>
            <a:r>
              <a:rPr lang="en-GB" sz="12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2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nostrud</a:t>
            </a:r>
            <a:r>
              <a:rPr lang="en-GB" sz="12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2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exerci</a:t>
            </a:r>
            <a:r>
              <a:rPr lang="en-GB" sz="12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br>
              <a:rPr lang="en-GB" sz="12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</a:br>
            <a:r>
              <a:rPr lang="en-GB" sz="12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tation</a:t>
            </a:r>
            <a:r>
              <a:rPr lang="en-GB" sz="12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2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ullamcorper</a:t>
            </a:r>
            <a:r>
              <a:rPr lang="en-GB" sz="12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2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suscipit</a:t>
            </a:r>
            <a:r>
              <a:rPr lang="en-GB" sz="12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2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</a:t>
            </a:r>
            <a:r>
              <a:rPr lang="en-GB" sz="12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2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illum</a:t>
            </a:r>
            <a:r>
              <a:rPr lang="en-GB" sz="12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dolore </a:t>
            </a:r>
            <a:r>
              <a:rPr lang="en-GB" sz="12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eu</a:t>
            </a:r>
            <a:r>
              <a:rPr lang="en-GB" sz="12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2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feugiat</a:t>
            </a:r>
            <a:endParaRPr lang="en-GB" sz="12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Noto Serif" panose="02020600060500020200" pitchFamily="18" charset="0"/>
            </a:endParaRPr>
          </a:p>
          <a:p>
            <a:pPr>
              <a:lnSpc>
                <a:spcPct val="100000"/>
              </a:lnSpc>
            </a:pPr>
            <a:r>
              <a:rPr lang="en-GB" sz="12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Duis </a:t>
            </a:r>
            <a:r>
              <a:rPr lang="en-GB" sz="12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autem</a:t>
            </a:r>
            <a:r>
              <a:rPr lang="en-GB" sz="12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2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</a:t>
            </a:r>
            <a:r>
              <a:rPr lang="en-GB" sz="12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2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eum</a:t>
            </a:r>
            <a:r>
              <a:rPr lang="en-GB" sz="12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2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iriure</a:t>
            </a:r>
            <a:r>
              <a:rPr lang="en-GB" sz="12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2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dolor</a:t>
            </a:r>
            <a:r>
              <a:rPr lang="en-GB" sz="12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in </a:t>
            </a:r>
            <a:r>
              <a:rPr lang="en-GB" sz="12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hendrerit</a:t>
            </a:r>
            <a:r>
              <a:rPr lang="en-GB" sz="12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in </a:t>
            </a:r>
            <a:br>
              <a:rPr lang="en-GB" sz="12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</a:br>
            <a:r>
              <a:rPr lang="en-GB" sz="12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vulputate</a:t>
            </a:r>
            <a:r>
              <a:rPr lang="en-GB" sz="12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2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velit</a:t>
            </a:r>
            <a:r>
              <a:rPr lang="en-GB" sz="12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2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esse</a:t>
            </a:r>
            <a:r>
              <a:rPr lang="en-GB" sz="12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2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molestie</a:t>
            </a:r>
            <a:r>
              <a:rPr lang="en-GB" sz="12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2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consequat</a:t>
            </a:r>
            <a:r>
              <a:rPr lang="en-GB" sz="12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, </a:t>
            </a:r>
            <a:r>
              <a:rPr lang="en-GB" sz="12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</a:t>
            </a:r>
            <a:r>
              <a:rPr lang="en-GB" sz="12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2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illum</a:t>
            </a:r>
            <a:r>
              <a:rPr lang="en-GB" sz="12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br>
              <a:rPr lang="en-GB" sz="12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</a:br>
            <a:r>
              <a:rPr lang="en-GB" sz="12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dolore </a:t>
            </a:r>
            <a:r>
              <a:rPr lang="en-GB" sz="12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eu</a:t>
            </a:r>
            <a:r>
              <a:rPr lang="en-GB" sz="12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2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feugiat</a:t>
            </a:r>
            <a:r>
              <a:rPr lang="en-GB" sz="12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2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nulla</a:t>
            </a:r>
            <a:endParaRPr lang="en-GB" sz="12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Noto Serif" panose="02020600060500020200" pitchFamily="18" charset="0"/>
            </a:endParaRPr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236FC07B-DFEE-4C85-90A6-CE3552322A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6624" y="1426145"/>
            <a:ext cx="3367379" cy="3362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9D8450A-C728-4AF0-A37D-898532E73AFB}"/>
              </a:ext>
            </a:extLst>
          </p:cNvPr>
          <p:cNvSpPr/>
          <p:nvPr/>
        </p:nvSpPr>
        <p:spPr>
          <a:xfrm>
            <a:off x="-2470053" y="1108152"/>
            <a:ext cx="2294785" cy="24253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0" tIns="270000" rIns="270000" bIns="270000" rtlCol="0" anchor="t" anchorCtr="0"/>
          <a:lstStyle/>
          <a:p>
            <a:pPr>
              <a:spcAft>
                <a:spcPts val="900"/>
              </a:spcAft>
            </a:pPr>
            <a:r>
              <a:rPr lang="en-GB" sz="1200" dirty="0">
                <a:latin typeface="+mj-lt"/>
              </a:rPr>
              <a:t>To change the image –</a:t>
            </a:r>
          </a:p>
          <a:p>
            <a:pPr marL="400040" indent="-400040">
              <a:spcAft>
                <a:spcPts val="900"/>
              </a:spcAft>
              <a:buFont typeface="+mj-lt"/>
              <a:buAutoNum type="arabicPeriod"/>
            </a:pPr>
            <a:r>
              <a:rPr lang="en-GB" sz="900" dirty="0"/>
              <a:t>Delete the current image</a:t>
            </a:r>
          </a:p>
          <a:p>
            <a:pPr marL="400040" indent="-400040">
              <a:spcAft>
                <a:spcPts val="900"/>
              </a:spcAft>
              <a:buFont typeface="+mj-lt"/>
              <a:buAutoNum type="arabicPeriod"/>
            </a:pPr>
            <a:r>
              <a:rPr lang="en-GB" sz="900" dirty="0"/>
              <a:t>Click on the icon in the centre </a:t>
            </a:r>
            <a:br>
              <a:rPr lang="en-GB" sz="900" dirty="0"/>
            </a:br>
            <a:r>
              <a:rPr lang="en-GB" sz="900" dirty="0"/>
              <a:t>of the image placeholder</a:t>
            </a:r>
          </a:p>
          <a:p>
            <a:pPr marL="400040" indent="-400040">
              <a:spcAft>
                <a:spcPts val="900"/>
              </a:spcAft>
              <a:buFont typeface="+mj-lt"/>
              <a:buAutoNum type="arabicPeriod"/>
            </a:pPr>
            <a:r>
              <a:rPr lang="en-GB" sz="900" dirty="0"/>
              <a:t>Select a new image (from wherever you have it stored on your computer)</a:t>
            </a:r>
          </a:p>
          <a:p>
            <a:pPr marL="400040" indent="-400040">
              <a:spcAft>
                <a:spcPts val="900"/>
              </a:spcAft>
              <a:buFont typeface="+mj-lt"/>
              <a:buAutoNum type="arabicPeriod"/>
            </a:pPr>
            <a:r>
              <a:rPr lang="en-GB" sz="900" dirty="0"/>
              <a:t>Once inserted, right-click on the new image and select </a:t>
            </a:r>
            <a:br>
              <a:rPr lang="en-GB" sz="900" dirty="0"/>
            </a:br>
            <a:r>
              <a:rPr lang="en-GB" sz="900" dirty="0"/>
              <a:t>“Send to Back”</a:t>
            </a:r>
          </a:p>
        </p:txBody>
      </p:sp>
    </p:spTree>
    <p:extLst>
      <p:ext uri="{BB962C8B-B14F-4D97-AF65-F5344CB8AC3E}">
        <p14:creationId xmlns:p14="http://schemas.microsoft.com/office/powerpoint/2010/main" val="8024451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0CBD874-0E4D-49C2-8CC4-778592E5EFED}"/>
              </a:ext>
            </a:extLst>
          </p:cNvPr>
          <p:cNvSpPr>
            <a:spLocks noGrp="1"/>
          </p:cNvSpPr>
          <p:nvPr>
            <p:ph type="pic" idx="2"/>
          </p:nvPr>
        </p:nvSpPr>
        <p:spPr/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BF60AA2-BCE9-44DB-87DB-E9981C498C80}"/>
              </a:ext>
            </a:extLst>
          </p:cNvPr>
          <p:cNvSpPr txBox="1">
            <a:spLocks/>
          </p:cNvSpPr>
          <p:nvPr/>
        </p:nvSpPr>
        <p:spPr>
          <a:xfrm>
            <a:off x="484121" y="2028365"/>
            <a:ext cx="4931934" cy="1853729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300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Slide title goes here, 44pt Noto Serif regular</a:t>
            </a:r>
          </a:p>
          <a:p>
            <a:endParaRPr lang="en-GB" sz="3300" dirty="0">
              <a:solidFill>
                <a:srgbClr val="002147"/>
              </a:solidFill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236FC07B-DFEE-4C85-90A6-CE3552322A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6624" y="1426145"/>
            <a:ext cx="3367379" cy="3362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1390C3D-15FF-4E3A-A17D-65E312D15041}"/>
              </a:ext>
            </a:extLst>
          </p:cNvPr>
          <p:cNvSpPr txBox="1">
            <a:spLocks/>
          </p:cNvSpPr>
          <p:nvPr/>
        </p:nvSpPr>
        <p:spPr>
          <a:xfrm>
            <a:off x="430648" y="3345550"/>
            <a:ext cx="2092034" cy="1987487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GB" sz="5400" b="1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Small heading style</a:t>
            </a:r>
          </a:p>
          <a:p>
            <a:pPr>
              <a:lnSpc>
                <a:spcPct val="120000"/>
              </a:lnSpc>
            </a:pPr>
            <a:r>
              <a:rPr lang="en-GB" sz="48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Bullet style, Roboto 16pt regular, break up large paragraphs into bullets dolore magna </a:t>
            </a:r>
            <a:r>
              <a:rPr lang="en-GB" sz="48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aliquam</a:t>
            </a:r>
            <a:r>
              <a:rPr lang="en-GB" sz="48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48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sed</a:t>
            </a:r>
            <a:r>
              <a:rPr lang="en-GB" sz="48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48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diam</a:t>
            </a:r>
            <a:r>
              <a:rPr lang="en-GB" sz="48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48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nonummy</a:t>
            </a:r>
            <a:r>
              <a:rPr lang="en-GB" sz="48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48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nibh</a:t>
            </a:r>
            <a:endParaRPr lang="en-GB" sz="48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Noto Serif" panose="02020600060500020200" pitchFamily="18" charset="0"/>
            </a:endParaRPr>
          </a:p>
          <a:p>
            <a:pPr>
              <a:lnSpc>
                <a:spcPct val="120000"/>
              </a:lnSpc>
            </a:pPr>
            <a:r>
              <a:rPr lang="en-GB" sz="48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Ut </a:t>
            </a:r>
            <a:r>
              <a:rPr lang="en-GB" sz="48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wisi</a:t>
            </a:r>
            <a:r>
              <a:rPr lang="en-GB" sz="48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48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enim</a:t>
            </a:r>
            <a:r>
              <a:rPr lang="en-GB" sz="48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ad minim </a:t>
            </a:r>
            <a:r>
              <a:rPr lang="en-GB" sz="48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veniam</a:t>
            </a:r>
            <a:r>
              <a:rPr lang="en-GB" sz="48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, </a:t>
            </a:r>
            <a:r>
              <a:rPr lang="en-GB" sz="48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quis</a:t>
            </a:r>
            <a:r>
              <a:rPr lang="en-GB" sz="48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48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nostrud</a:t>
            </a:r>
            <a:r>
              <a:rPr lang="en-GB" sz="48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48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exerci</a:t>
            </a:r>
            <a:r>
              <a:rPr lang="en-GB" sz="48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48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tation</a:t>
            </a:r>
            <a:r>
              <a:rPr lang="en-GB" sz="48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48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ullamcorper</a:t>
            </a:r>
            <a:r>
              <a:rPr lang="en-GB" sz="48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48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suscipit</a:t>
            </a:r>
            <a:endParaRPr lang="en-GB" sz="48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Noto Serif" panose="02020600060500020200" pitchFamily="18" charset="0"/>
            </a:endParaRPr>
          </a:p>
          <a:p>
            <a:pPr>
              <a:lnSpc>
                <a:spcPct val="100000"/>
              </a:lnSpc>
            </a:pPr>
            <a:endParaRPr lang="en-GB" sz="3750" dirty="0">
              <a:solidFill>
                <a:srgbClr val="002147"/>
              </a:solidFill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C95FCDA-EBC3-48E0-B62B-177C83E10763}"/>
              </a:ext>
            </a:extLst>
          </p:cNvPr>
          <p:cNvSpPr txBox="1">
            <a:spLocks/>
          </p:cNvSpPr>
          <p:nvPr/>
        </p:nvSpPr>
        <p:spPr>
          <a:xfrm>
            <a:off x="2715781" y="3345552"/>
            <a:ext cx="2329007" cy="1987487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GB" sz="48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Duis </a:t>
            </a:r>
            <a:r>
              <a:rPr lang="en-GB" sz="48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autem</a:t>
            </a:r>
            <a:r>
              <a:rPr lang="en-GB" sz="48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48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</a:t>
            </a:r>
            <a:r>
              <a:rPr lang="en-GB" sz="48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48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eum</a:t>
            </a:r>
            <a:r>
              <a:rPr lang="en-GB" sz="48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48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iriure</a:t>
            </a:r>
            <a:r>
              <a:rPr lang="en-GB" sz="48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48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dolor</a:t>
            </a:r>
            <a:r>
              <a:rPr lang="en-GB" sz="48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in </a:t>
            </a:r>
            <a:r>
              <a:rPr lang="en-GB" sz="48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hendrerit</a:t>
            </a:r>
            <a:r>
              <a:rPr lang="en-GB" sz="48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in </a:t>
            </a:r>
            <a:r>
              <a:rPr lang="en-GB" sz="48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</a:t>
            </a:r>
            <a:r>
              <a:rPr lang="en-GB" sz="48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48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vulputate</a:t>
            </a:r>
            <a:r>
              <a:rPr lang="en-GB" sz="48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48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velit</a:t>
            </a:r>
            <a:r>
              <a:rPr lang="en-GB" sz="48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48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esse</a:t>
            </a:r>
            <a:r>
              <a:rPr lang="en-GB" sz="48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et </a:t>
            </a:r>
            <a:r>
              <a:rPr lang="en-GB" sz="48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molestie</a:t>
            </a:r>
            <a:r>
              <a:rPr lang="en-GB" sz="48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48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consequat</a:t>
            </a:r>
            <a:r>
              <a:rPr lang="en-GB" sz="48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, </a:t>
            </a:r>
            <a:r>
              <a:rPr lang="en-GB" sz="48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</a:t>
            </a:r>
            <a:r>
              <a:rPr lang="en-GB" sz="48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48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illum</a:t>
            </a:r>
            <a:r>
              <a:rPr lang="en-GB" sz="48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dolore </a:t>
            </a:r>
            <a:r>
              <a:rPr lang="en-GB" sz="48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eu</a:t>
            </a:r>
            <a:r>
              <a:rPr lang="en-GB" sz="48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48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feugiat</a:t>
            </a:r>
            <a:r>
              <a:rPr lang="en-GB" sz="48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48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nulla</a:t>
            </a:r>
            <a:endParaRPr lang="en-GB" sz="480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Noto Serif" panose="02020600060500020200" pitchFamily="18" charset="0"/>
            </a:endParaRPr>
          </a:p>
          <a:p>
            <a:pPr>
              <a:lnSpc>
                <a:spcPct val="120000"/>
              </a:lnSpc>
            </a:pPr>
            <a:r>
              <a:rPr lang="en-GB" sz="48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Lorem ipsum </a:t>
            </a:r>
            <a:r>
              <a:rPr lang="en-GB" sz="48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dolor</a:t>
            </a:r>
            <a:r>
              <a:rPr lang="en-GB" sz="48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sit </a:t>
            </a:r>
            <a:r>
              <a:rPr lang="en-GB" sz="48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amet</a:t>
            </a:r>
            <a:r>
              <a:rPr lang="en-GB" sz="48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, </a:t>
            </a:r>
            <a:r>
              <a:rPr lang="en-GB" sz="48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consectetuer</a:t>
            </a:r>
            <a:r>
              <a:rPr lang="en-GB" sz="48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48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adipiscing</a:t>
            </a:r>
            <a:r>
              <a:rPr lang="en-GB" sz="48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48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elit</a:t>
            </a:r>
            <a:r>
              <a:rPr lang="en-GB" sz="48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, </a:t>
            </a:r>
            <a:r>
              <a:rPr lang="en-GB" sz="48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sed</a:t>
            </a:r>
            <a:r>
              <a:rPr lang="en-GB" sz="48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48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diam</a:t>
            </a:r>
            <a:r>
              <a:rPr lang="en-GB" sz="48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48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nonummy</a:t>
            </a:r>
            <a:r>
              <a:rPr lang="en-GB" sz="48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48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nibh</a:t>
            </a:r>
            <a:r>
              <a:rPr lang="en-GB" sz="48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48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euismod</a:t>
            </a:r>
            <a:r>
              <a:rPr lang="en-GB" sz="48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48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tincidunt</a:t>
            </a:r>
            <a:r>
              <a:rPr lang="en-GB" sz="48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48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ut</a:t>
            </a:r>
            <a:endParaRPr lang="en-GB" sz="480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Noto Serif" panose="02020600060500020200" pitchFamily="18" charset="0"/>
            </a:endParaRPr>
          </a:p>
          <a:p>
            <a:pPr>
              <a:lnSpc>
                <a:spcPct val="120000"/>
              </a:lnSpc>
            </a:pPr>
            <a:endParaRPr lang="en-GB" sz="4200">
              <a:solidFill>
                <a:srgbClr val="002147"/>
              </a:solidFill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  <a:p>
            <a:pPr>
              <a:lnSpc>
                <a:spcPct val="100000"/>
              </a:lnSpc>
            </a:pPr>
            <a:endParaRPr lang="en-GB" sz="3300">
              <a:solidFill>
                <a:srgbClr val="002147"/>
              </a:solidFill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4642410-D14C-476F-B963-B065BBEE441B}"/>
              </a:ext>
            </a:extLst>
          </p:cNvPr>
          <p:cNvSpPr/>
          <p:nvPr/>
        </p:nvSpPr>
        <p:spPr>
          <a:xfrm>
            <a:off x="-2470053" y="1108152"/>
            <a:ext cx="2294785" cy="24253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0" tIns="270000" rIns="270000" bIns="270000" rtlCol="0" anchor="t" anchorCtr="0"/>
          <a:lstStyle/>
          <a:p>
            <a:pPr>
              <a:spcAft>
                <a:spcPts val="900"/>
              </a:spcAft>
            </a:pPr>
            <a:r>
              <a:rPr lang="en-GB" sz="1200" dirty="0">
                <a:latin typeface="+mj-lt"/>
              </a:rPr>
              <a:t>To change the image –</a:t>
            </a:r>
          </a:p>
          <a:p>
            <a:pPr marL="400040" indent="-400040">
              <a:spcAft>
                <a:spcPts val="900"/>
              </a:spcAft>
              <a:buFont typeface="+mj-lt"/>
              <a:buAutoNum type="arabicPeriod"/>
            </a:pPr>
            <a:r>
              <a:rPr lang="en-GB" sz="900" dirty="0"/>
              <a:t>Delete the current image</a:t>
            </a:r>
          </a:p>
          <a:p>
            <a:pPr marL="400040" indent="-400040">
              <a:spcAft>
                <a:spcPts val="900"/>
              </a:spcAft>
              <a:buFont typeface="+mj-lt"/>
              <a:buAutoNum type="arabicPeriod"/>
            </a:pPr>
            <a:r>
              <a:rPr lang="en-GB" sz="900" dirty="0"/>
              <a:t>Click on the icon in the centre </a:t>
            </a:r>
            <a:br>
              <a:rPr lang="en-GB" sz="900" dirty="0"/>
            </a:br>
            <a:r>
              <a:rPr lang="en-GB" sz="900" dirty="0"/>
              <a:t>of the image placeholder</a:t>
            </a:r>
          </a:p>
          <a:p>
            <a:pPr marL="400040" indent="-400040">
              <a:spcAft>
                <a:spcPts val="900"/>
              </a:spcAft>
              <a:buFont typeface="+mj-lt"/>
              <a:buAutoNum type="arabicPeriod"/>
            </a:pPr>
            <a:r>
              <a:rPr lang="en-GB" sz="900" dirty="0"/>
              <a:t>Select a new image (from wherever you have it stored on your computer)</a:t>
            </a:r>
          </a:p>
          <a:p>
            <a:pPr marL="400040" indent="-400040">
              <a:spcAft>
                <a:spcPts val="900"/>
              </a:spcAft>
              <a:buFont typeface="+mj-lt"/>
              <a:buAutoNum type="arabicPeriod"/>
            </a:pPr>
            <a:r>
              <a:rPr lang="en-GB" sz="900" dirty="0"/>
              <a:t>Once inserted, right-click on the new image and select </a:t>
            </a:r>
            <a:br>
              <a:rPr lang="en-GB" sz="900" dirty="0"/>
            </a:br>
            <a:r>
              <a:rPr lang="en-GB" sz="900" dirty="0"/>
              <a:t>“Send to Back”</a:t>
            </a:r>
          </a:p>
        </p:txBody>
      </p:sp>
    </p:spTree>
    <p:extLst>
      <p:ext uri="{BB962C8B-B14F-4D97-AF65-F5344CB8AC3E}">
        <p14:creationId xmlns:p14="http://schemas.microsoft.com/office/powerpoint/2010/main" val="3868665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AFEEE13-BEF1-498C-B29D-BCEC9C58AE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115835" y="1806289"/>
            <a:ext cx="6912335" cy="3943564"/>
          </a:xfrm>
        </p:spPr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72B126E7-AA99-4363-875B-748993ED70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835" y="1806289"/>
            <a:ext cx="6912335" cy="3943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2FB4ACCA-0B0E-4C06-BE0F-36E351B23BF6}"/>
              </a:ext>
            </a:extLst>
          </p:cNvPr>
          <p:cNvSpPr txBox="1">
            <a:spLocks/>
          </p:cNvSpPr>
          <p:nvPr/>
        </p:nvSpPr>
        <p:spPr>
          <a:xfrm>
            <a:off x="986658" y="3822891"/>
            <a:ext cx="1433905" cy="1575688"/>
          </a:xfrm>
          <a:prstGeom prst="rect">
            <a:avLst/>
          </a:prstGeom>
          <a:solidFill>
            <a:srgbClr val="002147"/>
          </a:solidFill>
        </p:spPr>
        <p:txBody>
          <a:bodyPr vert="horz" lIns="68580" tIns="34290" rIns="32400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Roboto 16pt regular, keep paragraphs short and concise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92A8113-4B7E-416A-A69F-B7F1330AFD27}"/>
              </a:ext>
            </a:extLst>
          </p:cNvPr>
          <p:cNvSpPr/>
          <p:nvPr/>
        </p:nvSpPr>
        <p:spPr>
          <a:xfrm>
            <a:off x="-2470053" y="1108152"/>
            <a:ext cx="2294785" cy="24253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0000" tIns="270000" rIns="270000" bIns="270000" rtlCol="0" anchor="t" anchorCtr="0"/>
          <a:lstStyle/>
          <a:p>
            <a:pPr>
              <a:spcAft>
                <a:spcPts val="900"/>
              </a:spcAft>
            </a:pPr>
            <a:r>
              <a:rPr lang="en-GB" sz="1200" dirty="0">
                <a:latin typeface="+mj-lt"/>
              </a:rPr>
              <a:t>To change the image –</a:t>
            </a:r>
          </a:p>
          <a:p>
            <a:pPr marL="400040" indent="-400040">
              <a:spcAft>
                <a:spcPts val="900"/>
              </a:spcAft>
              <a:buFont typeface="+mj-lt"/>
              <a:buAutoNum type="arabicPeriod"/>
            </a:pPr>
            <a:r>
              <a:rPr lang="en-GB" sz="900" dirty="0"/>
              <a:t>Delete the current image</a:t>
            </a:r>
          </a:p>
          <a:p>
            <a:pPr marL="400040" indent="-400040">
              <a:spcAft>
                <a:spcPts val="900"/>
              </a:spcAft>
              <a:buFont typeface="+mj-lt"/>
              <a:buAutoNum type="arabicPeriod"/>
            </a:pPr>
            <a:r>
              <a:rPr lang="en-GB" sz="900" dirty="0"/>
              <a:t>Click on the icon in the centre </a:t>
            </a:r>
            <a:br>
              <a:rPr lang="en-GB" sz="900" dirty="0"/>
            </a:br>
            <a:r>
              <a:rPr lang="en-GB" sz="900" dirty="0"/>
              <a:t>of the image placeholder</a:t>
            </a:r>
          </a:p>
          <a:p>
            <a:pPr marL="400040" indent="-400040">
              <a:spcAft>
                <a:spcPts val="900"/>
              </a:spcAft>
              <a:buFont typeface="+mj-lt"/>
              <a:buAutoNum type="arabicPeriod"/>
            </a:pPr>
            <a:r>
              <a:rPr lang="en-GB" sz="900" dirty="0"/>
              <a:t>Select a new image (from wherever you have it stored on your computer)</a:t>
            </a:r>
          </a:p>
          <a:p>
            <a:pPr marL="400040" indent="-400040">
              <a:spcAft>
                <a:spcPts val="900"/>
              </a:spcAft>
              <a:buFont typeface="+mj-lt"/>
              <a:buAutoNum type="arabicPeriod"/>
            </a:pPr>
            <a:r>
              <a:rPr lang="en-GB" sz="900" dirty="0"/>
              <a:t>Once inserted, right-click on the new image and select </a:t>
            </a:r>
            <a:br>
              <a:rPr lang="en-GB" sz="900" dirty="0"/>
            </a:br>
            <a:r>
              <a:rPr lang="en-GB" sz="900" dirty="0"/>
              <a:t>“Send to Back”</a:t>
            </a:r>
          </a:p>
        </p:txBody>
      </p:sp>
    </p:spTree>
    <p:extLst>
      <p:ext uri="{BB962C8B-B14F-4D97-AF65-F5344CB8AC3E}">
        <p14:creationId xmlns:p14="http://schemas.microsoft.com/office/powerpoint/2010/main" val="11650507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0CC927F-228C-4566-8C98-1FE96DBBE484}"/>
              </a:ext>
            </a:extLst>
          </p:cNvPr>
          <p:cNvSpPr txBox="1"/>
          <p:nvPr/>
        </p:nvSpPr>
        <p:spPr>
          <a:xfrm>
            <a:off x="750613" y="1127477"/>
            <a:ext cx="736350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Contact us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FCF0330-8D82-48BF-B9F5-0C54FB4103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460" y="3282726"/>
            <a:ext cx="406936" cy="40693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44A315-D463-4406-9A45-63BFDAE3E735}"/>
              </a:ext>
            </a:extLst>
          </p:cNvPr>
          <p:cNvSpPr txBox="1"/>
          <p:nvPr/>
        </p:nvSpPr>
        <p:spPr>
          <a:xfrm>
            <a:off x="1104901" y="2891474"/>
            <a:ext cx="21996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@oxprimarycare.bsky.social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10E5707-3DC2-400B-9759-C9FD62A19239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557" y="2856305"/>
            <a:ext cx="357143" cy="35714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6988AB4-011F-4FB0-8025-B5504612E35D}"/>
              </a:ext>
            </a:extLst>
          </p:cNvPr>
          <p:cNvSpPr txBox="1"/>
          <p:nvPr/>
        </p:nvSpPr>
        <p:spPr>
          <a:xfrm>
            <a:off x="777558" y="1886389"/>
            <a:ext cx="32674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Nuffield Department of Primary Care Health Sciences, Radcliffe Observatory Quarter, Woodstock Road, Oxford, OX2 6GG </a:t>
            </a:r>
          </a:p>
          <a:p>
            <a:endParaRPr lang="en-GB" sz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C5F14930-CE3F-41E3-A7CC-2C079A25A87D}"/>
              </a:ext>
            </a:extLst>
          </p:cNvPr>
          <p:cNvSpPr txBox="1"/>
          <p:nvPr/>
        </p:nvSpPr>
        <p:spPr>
          <a:xfrm>
            <a:off x="1097292" y="3362038"/>
            <a:ext cx="555069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base"/>
            <a:r>
              <a:rPr lang="en-GB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Nuffield Department of Primary Care Health Sciences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15600A8-38EF-48D0-BF09-7FD6DA61A671}"/>
              </a:ext>
            </a:extLst>
          </p:cNvPr>
          <p:cNvSpPr txBox="1"/>
          <p:nvPr/>
        </p:nvSpPr>
        <p:spPr>
          <a:xfrm>
            <a:off x="5607990" y="1886391"/>
            <a:ext cx="3267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bg1"/>
                </a:solidFill>
                <a:latin typeface="helvetica neue"/>
              </a:rPr>
              <a:t>Website QR code:</a:t>
            </a:r>
            <a:endParaRPr lang="en-GB" sz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2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2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pic>
        <p:nvPicPr>
          <p:cNvPr id="11" name="Picture 2" descr="QR Code Image">
            <a:extLst>
              <a:ext uri="{FF2B5EF4-FFF2-40B4-BE49-F238E27FC236}">
                <a16:creationId xmlns:a16="http://schemas.microsoft.com/office/drawing/2014/main" id="{A297423D-0642-4C3B-8343-D3A4040281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2601" y="2243914"/>
            <a:ext cx="1295120" cy="1295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77220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D79F9F610434E47A52E9F374F632437" ma:contentTypeVersion="19" ma:contentTypeDescription="Create a new document." ma:contentTypeScope="" ma:versionID="76a253c6dda681929d8a3017073e3c07">
  <xsd:schema xmlns:xsd="http://www.w3.org/2001/XMLSchema" xmlns:xs="http://www.w3.org/2001/XMLSchema" xmlns:p="http://schemas.microsoft.com/office/2006/metadata/properties" xmlns:ns2="1d24c38f-2a7f-47a5-871c-514158aa8f11" xmlns:ns3="2a453ca8-2bb7-46d8-ba04-427af7c35e17" targetNamespace="http://schemas.microsoft.com/office/2006/metadata/properties" ma:root="true" ma:fieldsID="92abb56adf3af7e5a4446f7f81e0a12d" ns2:_="" ns3:_="">
    <xsd:import namespace="1d24c38f-2a7f-47a5-871c-514158aa8f11"/>
    <xsd:import namespace="2a453ca8-2bb7-46d8-ba04-427af7c35e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24c38f-2a7f-47a5-871c-514158aa8f1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1eeb44a9-b924-44d0-8ed9-f8b504a4bac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a453ca8-2bb7-46d8-ba04-427af7c35e17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9beb5e8f-a959-4631-aea6-5435a11fc1f4}" ma:internalName="TaxCatchAll" ma:showField="CatchAllData" ma:web="2a453ca8-2bb7-46d8-ba04-427af7c35e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a453ca8-2bb7-46d8-ba04-427af7c35e17" xsi:nil="true"/>
    <lcf76f155ced4ddcb4097134ff3c332f xmlns="1d24c38f-2a7f-47a5-871c-514158aa8f1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26830F5-24BE-4322-BD8D-1298B2D663B4}"/>
</file>

<file path=customXml/itemProps2.xml><?xml version="1.0" encoding="utf-8"?>
<ds:datastoreItem xmlns:ds="http://schemas.openxmlformats.org/officeDocument/2006/customXml" ds:itemID="{06C48DB7-E46E-4971-BEB1-45BCEB80AD72}"/>
</file>

<file path=customXml/itemProps3.xml><?xml version="1.0" encoding="utf-8"?>
<ds:datastoreItem xmlns:ds="http://schemas.openxmlformats.org/officeDocument/2006/customXml" ds:itemID="{6C80F6BA-1251-4AF2-9B57-F94968E9E14E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477</TotalTime>
  <Words>463</Words>
  <Application>Microsoft Office PowerPoint</Application>
  <PresentationFormat>On-screen Show (4:3)</PresentationFormat>
  <Paragraphs>55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helvetica neue</vt:lpstr>
      <vt:lpstr>Noto Serif</vt:lpstr>
      <vt:lpstr>Roboto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Hayley Mills</dc:creator>
  <cp:lastModifiedBy>Hayley Mills</cp:lastModifiedBy>
  <cp:revision>8</cp:revision>
  <dcterms:created xsi:type="dcterms:W3CDTF">2026-02-05T09:13:02Z</dcterms:created>
  <dcterms:modified xsi:type="dcterms:W3CDTF">2026-02-26T12:17:50Z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0x0101002D79F9F610434E47A52E9F374F632437</vt:lpwstr>
  </property>
</Properties>
</file>