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82" r:id="rId6"/>
    <p:sldId id="278" r:id="rId7"/>
    <p:sldId id="279" r:id="rId8"/>
    <p:sldId id="280" r:id="rId9"/>
    <p:sldId id="270" r:id="rId10"/>
    <p:sldId id="27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38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0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yley Mills" userId="0889dede-832e-4a93-9252-bb98fc29655c" providerId="ADAL" clId="{72F6080C-A7D6-40DD-8B9A-985080C9F2C0}"/>
    <pc:docChg chg="undo custSel addSld delSld modSld modMainMaster">
      <pc:chgData name="Hayley Mills" userId="0889dede-832e-4a93-9252-bb98fc29655c" providerId="ADAL" clId="{72F6080C-A7D6-40DD-8B9A-985080C9F2C0}" dt="2026-02-26T08:24:46.617" v="439" actId="207"/>
      <pc:docMkLst>
        <pc:docMk/>
      </pc:docMkLst>
      <pc:sldChg chg="addSp delSp modSp mod">
        <pc:chgData name="Hayley Mills" userId="0889dede-832e-4a93-9252-bb98fc29655c" providerId="ADAL" clId="{72F6080C-A7D6-40DD-8B9A-985080C9F2C0}" dt="2026-02-24T12:12:52.914" v="55"/>
        <pc:sldMkLst>
          <pc:docMk/>
          <pc:sldMk cId="341541699" sldId="257"/>
        </pc:sldMkLst>
        <pc:picChg chg="add del mod ord">
          <ac:chgData name="Hayley Mills" userId="0889dede-832e-4a93-9252-bb98fc29655c" providerId="ADAL" clId="{72F6080C-A7D6-40DD-8B9A-985080C9F2C0}" dt="2026-02-24T12:12:52.914" v="55"/>
          <ac:picMkLst>
            <pc:docMk/>
            <pc:sldMk cId="341541699" sldId="257"/>
            <ac:picMk id="4" creationId="{5B9786E2-5EFB-4CC6-AE39-CE015C9B68A8}"/>
          </ac:picMkLst>
        </pc:picChg>
      </pc:sldChg>
      <pc:sldChg chg="delSp del">
        <pc:chgData name="Hayley Mills" userId="0889dede-832e-4a93-9252-bb98fc29655c" providerId="ADAL" clId="{72F6080C-A7D6-40DD-8B9A-985080C9F2C0}" dt="2026-02-24T12:10:31.920" v="37" actId="47"/>
        <pc:sldMkLst>
          <pc:docMk/>
          <pc:sldMk cId="3403444711" sldId="274"/>
        </pc:sldMkLst>
        <pc:picChg chg="del">
          <ac:chgData name="Hayley Mills" userId="0889dede-832e-4a93-9252-bb98fc29655c" providerId="ADAL" clId="{72F6080C-A7D6-40DD-8B9A-985080C9F2C0}" dt="2026-02-24T12:10:28.482" v="36" actId="478"/>
          <ac:picMkLst>
            <pc:docMk/>
            <pc:sldMk cId="3403444711" sldId="274"/>
            <ac:picMk id="1028" creationId="{0205A4D2-38B4-F85C-55DC-88C2034C4AFF}"/>
          </ac:picMkLst>
        </pc:picChg>
      </pc:sldChg>
      <pc:sldChg chg="addSp delSp modSp del mod">
        <pc:chgData name="Hayley Mills" userId="0889dede-832e-4a93-9252-bb98fc29655c" providerId="ADAL" clId="{72F6080C-A7D6-40DD-8B9A-985080C9F2C0}" dt="2026-02-24T12:28:23.158" v="88" actId="47"/>
        <pc:sldMkLst>
          <pc:docMk/>
          <pc:sldMk cId="304668636" sldId="275"/>
        </pc:sldMkLst>
        <pc:spChg chg="mod">
          <ac:chgData name="Hayley Mills" userId="0889dede-832e-4a93-9252-bb98fc29655c" providerId="ADAL" clId="{72F6080C-A7D6-40DD-8B9A-985080C9F2C0}" dt="2026-02-24T12:14:31" v="61" actId="208"/>
          <ac:spMkLst>
            <pc:docMk/>
            <pc:sldMk cId="304668636" sldId="275"/>
            <ac:spMk id="5" creationId="{642CC3EA-2320-69F0-CCF4-13AB2028F5A3}"/>
          </ac:spMkLst>
        </pc:spChg>
        <pc:picChg chg="add del">
          <ac:chgData name="Hayley Mills" userId="0889dede-832e-4a93-9252-bb98fc29655c" providerId="ADAL" clId="{72F6080C-A7D6-40DD-8B9A-985080C9F2C0}" dt="2026-02-24T12:15:14.836" v="63" actId="478"/>
          <ac:picMkLst>
            <pc:docMk/>
            <pc:sldMk cId="304668636" sldId="275"/>
            <ac:picMk id="4" creationId="{DDB3A3C4-BA5B-036B-9FDF-64409E9DD685}"/>
          </ac:picMkLst>
        </pc:picChg>
      </pc:sldChg>
      <pc:sldChg chg="addSp delSp del">
        <pc:chgData name="Hayley Mills" userId="0889dede-832e-4a93-9252-bb98fc29655c" providerId="ADAL" clId="{72F6080C-A7D6-40DD-8B9A-985080C9F2C0}" dt="2026-02-24T12:10:31.920" v="37" actId="47"/>
        <pc:sldMkLst>
          <pc:docMk/>
          <pc:sldMk cId="2682460914" sldId="276"/>
        </pc:sldMkLst>
        <pc:picChg chg="add del">
          <ac:chgData name="Hayley Mills" userId="0889dede-832e-4a93-9252-bb98fc29655c" providerId="ADAL" clId="{72F6080C-A7D6-40DD-8B9A-985080C9F2C0}" dt="2026-02-24T12:08:12.502" v="14" actId="478"/>
          <ac:picMkLst>
            <pc:docMk/>
            <pc:sldMk cId="2682460914" sldId="276"/>
            <ac:picMk id="1028" creationId="{0205A4D2-38B4-F85C-55DC-88C2034C4AFF}"/>
          </ac:picMkLst>
        </pc:picChg>
      </pc:sldChg>
      <pc:sldChg chg="del">
        <pc:chgData name="Hayley Mills" userId="0889dede-832e-4a93-9252-bb98fc29655c" providerId="ADAL" clId="{72F6080C-A7D6-40DD-8B9A-985080C9F2C0}" dt="2026-02-24T12:51:07.624" v="200" actId="47"/>
        <pc:sldMkLst>
          <pc:docMk/>
          <pc:sldMk cId="1537470600" sldId="277"/>
        </pc:sldMkLst>
      </pc:sldChg>
      <pc:sldChg chg="addSp delSp modSp new mod">
        <pc:chgData name="Hayley Mills" userId="0889dede-832e-4a93-9252-bb98fc29655c" providerId="ADAL" clId="{72F6080C-A7D6-40DD-8B9A-985080C9F2C0}" dt="2026-02-24T12:38:16.469" v="100" actId="403"/>
        <pc:sldMkLst>
          <pc:docMk/>
          <pc:sldMk cId="969860620" sldId="278"/>
        </pc:sldMkLst>
        <pc:spChg chg="add mod">
          <ac:chgData name="Hayley Mills" userId="0889dede-832e-4a93-9252-bb98fc29655c" providerId="ADAL" clId="{72F6080C-A7D6-40DD-8B9A-985080C9F2C0}" dt="2026-02-24T12:09:21.639" v="23"/>
          <ac:spMkLst>
            <pc:docMk/>
            <pc:sldMk cId="969860620" sldId="278"/>
            <ac:spMk id="3" creationId="{52495317-CD67-4498-8BD4-2E5D7B7A5035}"/>
          </ac:spMkLst>
        </pc:spChg>
        <pc:spChg chg="add mod">
          <ac:chgData name="Hayley Mills" userId="0889dede-832e-4a93-9252-bb98fc29655c" providerId="ADAL" clId="{72F6080C-A7D6-40DD-8B9A-985080C9F2C0}" dt="2026-02-24T12:09:21.639" v="23"/>
          <ac:spMkLst>
            <pc:docMk/>
            <pc:sldMk cId="969860620" sldId="278"/>
            <ac:spMk id="4" creationId="{A316F9F6-2367-4DB8-93AF-8B346657C5A7}"/>
          </ac:spMkLst>
        </pc:spChg>
        <pc:spChg chg="add mod">
          <ac:chgData name="Hayley Mills" userId="0889dede-832e-4a93-9252-bb98fc29655c" providerId="ADAL" clId="{72F6080C-A7D6-40DD-8B9A-985080C9F2C0}" dt="2026-02-24T12:38:16.469" v="100" actId="403"/>
          <ac:spMkLst>
            <pc:docMk/>
            <pc:sldMk cId="969860620" sldId="278"/>
            <ac:spMk id="6" creationId="{8350439E-4222-4AF6-9F4C-9AEF866766D3}"/>
          </ac:spMkLst>
        </pc:spChg>
        <pc:spChg chg="add del mod">
          <ac:chgData name="Hayley Mills" userId="0889dede-832e-4a93-9252-bb98fc29655c" providerId="ADAL" clId="{72F6080C-A7D6-40DD-8B9A-985080C9F2C0}" dt="2026-02-24T12:09:53.986" v="30"/>
          <ac:spMkLst>
            <pc:docMk/>
            <pc:sldMk cId="969860620" sldId="278"/>
            <ac:spMk id="7" creationId="{7644F574-BADA-4B1F-8570-86CC8CFF6E14}"/>
          </ac:spMkLst>
        </pc:spChg>
        <pc:picChg chg="add del mod">
          <ac:chgData name="Hayley Mills" userId="0889dede-832e-4a93-9252-bb98fc29655c" providerId="ADAL" clId="{72F6080C-A7D6-40DD-8B9A-985080C9F2C0}" dt="2026-02-24T12:17:22.562" v="75" actId="478"/>
          <ac:picMkLst>
            <pc:docMk/>
            <pc:sldMk cId="969860620" sldId="278"/>
            <ac:picMk id="5" creationId="{DF2E09BB-2BEA-43B5-9827-DA1216067935}"/>
          </ac:picMkLst>
        </pc:picChg>
      </pc:sldChg>
      <pc:sldChg chg="new del">
        <pc:chgData name="Hayley Mills" userId="0889dede-832e-4a93-9252-bb98fc29655c" providerId="ADAL" clId="{72F6080C-A7D6-40DD-8B9A-985080C9F2C0}" dt="2026-02-24T12:08:16.353" v="15" actId="47"/>
        <pc:sldMkLst>
          <pc:docMk/>
          <pc:sldMk cId="2548440750" sldId="278"/>
        </pc:sldMkLst>
      </pc:sldChg>
      <pc:sldChg chg="addSp delSp modSp add mod">
        <pc:chgData name="Hayley Mills" userId="0889dede-832e-4a93-9252-bb98fc29655c" providerId="ADAL" clId="{72F6080C-A7D6-40DD-8B9A-985080C9F2C0}" dt="2026-02-24T12:38:26.091" v="102"/>
        <pc:sldMkLst>
          <pc:docMk/>
          <pc:sldMk cId="3646919716" sldId="279"/>
        </pc:sldMkLst>
        <pc:spChg chg="del">
          <ac:chgData name="Hayley Mills" userId="0889dede-832e-4a93-9252-bb98fc29655c" providerId="ADAL" clId="{72F6080C-A7D6-40DD-8B9A-985080C9F2C0}" dt="2026-02-24T12:10:07.315" v="34" actId="478"/>
          <ac:spMkLst>
            <pc:docMk/>
            <pc:sldMk cId="3646919716" sldId="279"/>
            <ac:spMk id="4" creationId="{A316F9F6-2367-4DB8-93AF-8B346657C5A7}"/>
          </ac:spMkLst>
        </pc:spChg>
        <pc:spChg chg="add del mod">
          <ac:chgData name="Hayley Mills" userId="0889dede-832e-4a93-9252-bb98fc29655c" providerId="ADAL" clId="{72F6080C-A7D6-40DD-8B9A-985080C9F2C0}" dt="2026-02-24T12:38:24.788" v="101" actId="478"/>
          <ac:spMkLst>
            <pc:docMk/>
            <pc:sldMk cId="3646919716" sldId="279"/>
            <ac:spMk id="6" creationId="{8350439E-4222-4AF6-9F4C-9AEF866766D3}"/>
          </ac:spMkLst>
        </pc:spChg>
        <pc:spChg chg="add mod">
          <ac:chgData name="Hayley Mills" userId="0889dede-832e-4a93-9252-bb98fc29655c" providerId="ADAL" clId="{72F6080C-A7D6-40DD-8B9A-985080C9F2C0}" dt="2026-02-24T12:10:19.578" v="35"/>
          <ac:spMkLst>
            <pc:docMk/>
            <pc:sldMk cId="3646919716" sldId="279"/>
            <ac:spMk id="7" creationId="{CA18523A-C4A3-45F3-9A1B-CCCC7C11AA7B}"/>
          </ac:spMkLst>
        </pc:spChg>
        <pc:spChg chg="add mod">
          <ac:chgData name="Hayley Mills" userId="0889dede-832e-4a93-9252-bb98fc29655c" providerId="ADAL" clId="{72F6080C-A7D6-40DD-8B9A-985080C9F2C0}" dt="2026-02-24T12:10:19.578" v="35"/>
          <ac:spMkLst>
            <pc:docMk/>
            <pc:sldMk cId="3646919716" sldId="279"/>
            <ac:spMk id="8" creationId="{1282445F-41B7-4C20-844D-6B731EBDEC13}"/>
          </ac:spMkLst>
        </pc:spChg>
        <pc:spChg chg="add mod">
          <ac:chgData name="Hayley Mills" userId="0889dede-832e-4a93-9252-bb98fc29655c" providerId="ADAL" clId="{72F6080C-A7D6-40DD-8B9A-985080C9F2C0}" dt="2026-02-24T12:38:26.091" v="102"/>
          <ac:spMkLst>
            <pc:docMk/>
            <pc:sldMk cId="3646919716" sldId="279"/>
            <ac:spMk id="9" creationId="{1D55942E-84D1-49F9-ABBB-783DF04FAFF3}"/>
          </ac:spMkLst>
        </pc:spChg>
        <pc:picChg chg="add del">
          <ac:chgData name="Hayley Mills" userId="0889dede-832e-4a93-9252-bb98fc29655c" providerId="ADAL" clId="{72F6080C-A7D6-40DD-8B9A-985080C9F2C0}" dt="2026-02-24T12:17:13.154" v="73" actId="478"/>
          <ac:picMkLst>
            <pc:docMk/>
            <pc:sldMk cId="3646919716" sldId="279"/>
            <ac:picMk id="5" creationId="{DF2E09BB-2BEA-43B5-9827-DA1216067935}"/>
          </ac:picMkLst>
        </pc:picChg>
      </pc:sldChg>
      <pc:sldChg chg="addSp delSp modSp new mod">
        <pc:chgData name="Hayley Mills" userId="0889dede-832e-4a93-9252-bb98fc29655c" providerId="ADAL" clId="{72F6080C-A7D6-40DD-8B9A-985080C9F2C0}" dt="2026-02-24T12:38:36.212" v="105" actId="113"/>
        <pc:sldMkLst>
          <pc:docMk/>
          <pc:sldMk cId="3664852689" sldId="280"/>
        </pc:sldMkLst>
        <pc:spChg chg="mod">
          <ac:chgData name="Hayley Mills" userId="0889dede-832e-4a93-9252-bb98fc29655c" providerId="ADAL" clId="{72F6080C-A7D6-40DD-8B9A-985080C9F2C0}" dt="2026-02-24T12:28:12.587" v="85" actId="1076"/>
          <ac:spMkLst>
            <pc:docMk/>
            <pc:sldMk cId="3664852689" sldId="280"/>
            <ac:spMk id="2" creationId="{D8F7D42B-2661-4ED6-A787-ED9FCD78B8AA}"/>
          </ac:spMkLst>
        </pc:spChg>
        <pc:spChg chg="del">
          <ac:chgData name="Hayley Mills" userId="0889dede-832e-4a93-9252-bb98fc29655c" providerId="ADAL" clId="{72F6080C-A7D6-40DD-8B9A-985080C9F2C0}" dt="2026-02-24T12:27:51.504" v="81" actId="478"/>
          <ac:spMkLst>
            <pc:docMk/>
            <pc:sldMk cId="3664852689" sldId="280"/>
            <ac:spMk id="3" creationId="{EEF2E015-36B8-4F7D-911A-6273FA089F8F}"/>
          </ac:spMkLst>
        </pc:spChg>
        <pc:spChg chg="add mod">
          <ac:chgData name="Hayley Mills" userId="0889dede-832e-4a93-9252-bb98fc29655c" providerId="ADAL" clId="{72F6080C-A7D6-40DD-8B9A-985080C9F2C0}" dt="2026-02-24T12:27:52.666" v="82"/>
          <ac:spMkLst>
            <pc:docMk/>
            <pc:sldMk cId="3664852689" sldId="280"/>
            <ac:spMk id="5" creationId="{3DCA5A63-AC63-4AD3-8E32-D7C8F97746F7}"/>
          </ac:spMkLst>
        </pc:spChg>
        <pc:spChg chg="add mod">
          <ac:chgData name="Hayley Mills" userId="0889dede-832e-4a93-9252-bb98fc29655c" providerId="ADAL" clId="{72F6080C-A7D6-40DD-8B9A-985080C9F2C0}" dt="2026-02-24T12:38:36.212" v="105" actId="113"/>
          <ac:spMkLst>
            <pc:docMk/>
            <pc:sldMk cId="3664852689" sldId="280"/>
            <ac:spMk id="6" creationId="{50647ED3-C919-44DC-A5AA-D2AD864BB5D4}"/>
          </ac:spMkLst>
        </pc:spChg>
        <pc:picChg chg="add mod">
          <ac:chgData name="Hayley Mills" userId="0889dede-832e-4a93-9252-bb98fc29655c" providerId="ADAL" clId="{72F6080C-A7D6-40DD-8B9A-985080C9F2C0}" dt="2026-02-24T12:28:17.987" v="87" actId="14100"/>
          <ac:picMkLst>
            <pc:docMk/>
            <pc:sldMk cId="3664852689" sldId="280"/>
            <ac:picMk id="4" creationId="{EEA035EB-C3CE-4EEA-9E7E-4D97812D152A}"/>
          </ac:picMkLst>
        </pc:picChg>
      </pc:sldChg>
      <pc:sldChg chg="add del">
        <pc:chgData name="Hayley Mills" userId="0889dede-832e-4a93-9252-bb98fc29655c" providerId="ADAL" clId="{72F6080C-A7D6-40DD-8B9A-985080C9F2C0}" dt="2026-02-24T12:51:06.599" v="199" actId="47"/>
        <pc:sldMkLst>
          <pc:docMk/>
          <pc:sldMk cId="512641900" sldId="281"/>
        </pc:sldMkLst>
      </pc:sldChg>
      <pc:sldChg chg="addSp modSp new">
        <pc:chgData name="Hayley Mills" userId="0889dede-832e-4a93-9252-bb98fc29655c" providerId="ADAL" clId="{72F6080C-A7D6-40DD-8B9A-985080C9F2C0}" dt="2026-02-24T12:51:02.044" v="198"/>
        <pc:sldMkLst>
          <pc:docMk/>
          <pc:sldMk cId="895672011" sldId="282"/>
        </pc:sldMkLst>
        <pc:spChg chg="add mod">
          <ac:chgData name="Hayley Mills" userId="0889dede-832e-4a93-9252-bb98fc29655c" providerId="ADAL" clId="{72F6080C-A7D6-40DD-8B9A-985080C9F2C0}" dt="2026-02-24T12:51:02.044" v="198"/>
          <ac:spMkLst>
            <pc:docMk/>
            <pc:sldMk cId="895672011" sldId="282"/>
            <ac:spMk id="2" creationId="{F18499F3-E868-4920-908C-E096F9F4323C}"/>
          </ac:spMkLst>
        </pc:spChg>
      </pc:sldChg>
      <pc:sldMasterChg chg="addSldLayout delSldLayout modSldLayout">
        <pc:chgData name="Hayley Mills" userId="0889dede-832e-4a93-9252-bb98fc29655c" providerId="ADAL" clId="{72F6080C-A7D6-40DD-8B9A-985080C9F2C0}" dt="2026-02-26T08:24:46.617" v="439" actId="207"/>
        <pc:sldMasterMkLst>
          <pc:docMk/>
          <pc:sldMasterMk cId="1777971478" sldId="2147483648"/>
        </pc:sldMasterMkLst>
        <pc:sldLayoutChg chg="addSp delSp modSp mod">
          <pc:chgData name="Hayley Mills" userId="0889dede-832e-4a93-9252-bb98fc29655c" providerId="ADAL" clId="{72F6080C-A7D6-40DD-8B9A-985080C9F2C0}" dt="2026-02-26T08:24:46.617" v="439" actId="207"/>
          <pc:sldLayoutMkLst>
            <pc:docMk/>
            <pc:sldMasterMk cId="1777971478" sldId="2147483648"/>
            <pc:sldLayoutMk cId="3978728119" sldId="2147483660"/>
          </pc:sldLayoutMkLst>
          <pc:spChg chg="mod">
            <ac:chgData name="Hayley Mills" userId="0889dede-832e-4a93-9252-bb98fc29655c" providerId="ADAL" clId="{72F6080C-A7D6-40DD-8B9A-985080C9F2C0}" dt="2026-02-26T08:24:46.617" v="439" actId="207"/>
            <ac:spMkLst>
              <pc:docMk/>
              <pc:sldMasterMk cId="1777971478" sldId="2147483648"/>
              <pc:sldLayoutMk cId="3978728119" sldId="2147483660"/>
              <ac:spMk id="7" creationId="{E40E2233-016A-4920-9B1C-493AF7962CB7}"/>
            </ac:spMkLst>
          </pc:spChg>
          <pc:spChg chg="mod">
            <ac:chgData name="Hayley Mills" userId="0889dede-832e-4a93-9252-bb98fc29655c" providerId="ADAL" clId="{72F6080C-A7D6-40DD-8B9A-985080C9F2C0}" dt="2026-02-26T08:05:59.578" v="202" actId="1037"/>
            <ac:spMkLst>
              <pc:docMk/>
              <pc:sldMasterMk cId="1777971478" sldId="2147483648"/>
              <pc:sldLayoutMk cId="3978728119" sldId="2147483660"/>
              <ac:spMk id="41" creationId="{AE71C8D8-FB0F-4AAB-A60B-BDCBECC4B302}"/>
            </ac:spMkLst>
          </pc:spChg>
          <pc:picChg chg="add mod ord modCrop">
            <ac:chgData name="Hayley Mills" userId="0889dede-832e-4a93-9252-bb98fc29655c" providerId="ADAL" clId="{72F6080C-A7D6-40DD-8B9A-985080C9F2C0}" dt="2026-02-26T08:07:08.240" v="211" actId="14100"/>
            <ac:picMkLst>
              <pc:docMk/>
              <pc:sldMasterMk cId="1777971478" sldId="2147483648"/>
              <pc:sldLayoutMk cId="3978728119" sldId="2147483660"/>
              <ac:picMk id="4" creationId="{EB328F81-6CA8-488D-8666-E4788CA7F5C5}"/>
            </ac:picMkLst>
          </pc:picChg>
          <pc:picChg chg="add del">
            <ac:chgData name="Hayley Mills" userId="0889dede-832e-4a93-9252-bb98fc29655c" providerId="ADAL" clId="{72F6080C-A7D6-40DD-8B9A-985080C9F2C0}" dt="2026-02-26T08:05:51.129" v="201" actId="478"/>
            <ac:picMkLst>
              <pc:docMk/>
              <pc:sldMasterMk cId="1777971478" sldId="2147483648"/>
              <pc:sldLayoutMk cId="3978728119" sldId="2147483660"/>
              <ac:picMk id="5" creationId="{B84A1451-D9CC-41BA-A9A4-2E2E3B96A1FA}"/>
            </ac:picMkLst>
          </pc:picChg>
          <pc:cxnChg chg="mod">
            <ac:chgData name="Hayley Mills" userId="0889dede-832e-4a93-9252-bb98fc29655c" providerId="ADAL" clId="{72F6080C-A7D6-40DD-8B9A-985080C9F2C0}" dt="2026-02-24T11:59:18.160" v="0" actId="208"/>
            <ac:cxnSpMkLst>
              <pc:docMk/>
              <pc:sldMasterMk cId="1777971478" sldId="2147483648"/>
              <pc:sldLayoutMk cId="3978728119" sldId="2147483660"/>
              <ac:cxnSpMk id="35" creationId="{A5CB4155-617C-44EE-9F3F-70A76106ACEE}"/>
            </ac:cxnSpMkLst>
          </pc:cxnChg>
        </pc:sldLayoutChg>
        <pc:sldLayoutChg chg="addSp delSp modSp mod">
          <pc:chgData name="Hayley Mills" userId="0889dede-832e-4a93-9252-bb98fc29655c" providerId="ADAL" clId="{72F6080C-A7D6-40DD-8B9A-985080C9F2C0}" dt="2026-02-26T08:19:02.119" v="391" actId="1035"/>
          <pc:sldLayoutMkLst>
            <pc:docMk/>
            <pc:sldMasterMk cId="1777971478" sldId="2147483648"/>
            <pc:sldLayoutMk cId="465400162" sldId="2147483661"/>
          </pc:sldLayoutMkLst>
          <pc:spChg chg="mod">
            <ac:chgData name="Hayley Mills" userId="0889dede-832e-4a93-9252-bb98fc29655c" providerId="ADAL" clId="{72F6080C-A7D6-40DD-8B9A-985080C9F2C0}" dt="2026-02-26T08:19:02.119" v="391" actId="1035"/>
            <ac:spMkLst>
              <pc:docMk/>
              <pc:sldMasterMk cId="1777971478" sldId="2147483648"/>
              <pc:sldLayoutMk cId="465400162" sldId="2147483661"/>
              <ac:spMk id="2" creationId="{33004094-44A7-4E70-9D8D-1722B692B37D}"/>
            </ac:spMkLst>
          </pc:spChg>
          <pc:picChg chg="add mod ord modCrop">
            <ac:chgData name="Hayley Mills" userId="0889dede-832e-4a93-9252-bb98fc29655c" providerId="ADAL" clId="{72F6080C-A7D6-40DD-8B9A-985080C9F2C0}" dt="2026-02-26T08:12:15.032" v="247" actId="1035"/>
            <ac:picMkLst>
              <pc:docMk/>
              <pc:sldMasterMk cId="1777971478" sldId="2147483648"/>
              <pc:sldLayoutMk cId="465400162" sldId="2147483661"/>
              <ac:picMk id="4" creationId="{45F76F4D-0DED-46DA-B7F3-D342A03A8B83}"/>
            </ac:picMkLst>
          </pc:picChg>
          <pc:picChg chg="del mod">
            <ac:chgData name="Hayley Mills" userId="0889dede-832e-4a93-9252-bb98fc29655c" providerId="ADAL" clId="{72F6080C-A7D6-40DD-8B9A-985080C9F2C0}" dt="2026-02-26T08:09:14.870" v="213" actId="478"/>
            <ac:picMkLst>
              <pc:docMk/>
              <pc:sldMasterMk cId="1777971478" sldId="2147483648"/>
              <pc:sldLayoutMk cId="465400162" sldId="2147483661"/>
              <ac:picMk id="19" creationId="{94D53E8F-FABC-4D3A-AFC7-531D42A7303F}"/>
            </ac:picMkLst>
          </pc:picChg>
          <pc:cxnChg chg="del mod">
            <ac:chgData name="Hayley Mills" userId="0889dede-832e-4a93-9252-bb98fc29655c" providerId="ADAL" clId="{72F6080C-A7D6-40DD-8B9A-985080C9F2C0}" dt="2026-02-26T08:11:13.658" v="234" actId="478"/>
            <ac:cxnSpMkLst>
              <pc:docMk/>
              <pc:sldMasterMk cId="1777971478" sldId="2147483648"/>
              <pc:sldLayoutMk cId="465400162" sldId="2147483661"/>
              <ac:cxnSpMk id="9" creationId="{60091C41-626C-43BB-B5C0-AE04FFDCC5B6}"/>
            </ac:cxnSpMkLst>
          </pc:cxnChg>
          <pc:cxnChg chg="add mod">
            <ac:chgData name="Hayley Mills" userId="0889dede-832e-4a93-9252-bb98fc29655c" providerId="ADAL" clId="{72F6080C-A7D6-40DD-8B9A-985080C9F2C0}" dt="2026-02-26T08:11:23.538" v="235"/>
            <ac:cxnSpMkLst>
              <pc:docMk/>
              <pc:sldMasterMk cId="1777971478" sldId="2147483648"/>
              <pc:sldLayoutMk cId="465400162" sldId="2147483661"/>
              <ac:cxnSpMk id="11" creationId="{FEB3E921-9192-471C-8F9B-C7E8A05311F5}"/>
            </ac:cxnSpMkLst>
          </pc:cxnChg>
        </pc:sldLayoutChg>
        <pc:sldLayoutChg chg="addSp delSp modSp mod">
          <pc:chgData name="Hayley Mills" userId="0889dede-832e-4a93-9252-bb98fc29655c" providerId="ADAL" clId="{72F6080C-A7D6-40DD-8B9A-985080C9F2C0}" dt="2026-02-26T08:23:29.620" v="438" actId="14100"/>
          <pc:sldLayoutMkLst>
            <pc:docMk/>
            <pc:sldMasterMk cId="1777971478" sldId="2147483648"/>
            <pc:sldLayoutMk cId="1140638848" sldId="2147483662"/>
          </pc:sldLayoutMkLst>
          <pc:spChg chg="add del mod ord">
            <ac:chgData name="Hayley Mills" userId="0889dede-832e-4a93-9252-bb98fc29655c" providerId="ADAL" clId="{72F6080C-A7D6-40DD-8B9A-985080C9F2C0}" dt="2026-02-24T12:46:38.258" v="145" actId="478"/>
            <ac:spMkLst>
              <pc:docMk/>
              <pc:sldMasterMk cId="1777971478" sldId="2147483648"/>
              <pc:sldLayoutMk cId="1140638848" sldId="2147483662"/>
              <ac:spMk id="6" creationId="{30433E08-2C38-4F68-ACF1-7AE2E4F32C59}"/>
            </ac:spMkLst>
          </pc:spChg>
          <pc:spChg chg="add mod">
            <ac:chgData name="Hayley Mills" userId="0889dede-832e-4a93-9252-bb98fc29655c" providerId="ADAL" clId="{72F6080C-A7D6-40DD-8B9A-985080C9F2C0}" dt="2026-02-24T12:46:53.946" v="149" actId="14100"/>
            <ac:spMkLst>
              <pc:docMk/>
              <pc:sldMasterMk cId="1777971478" sldId="2147483648"/>
              <pc:sldLayoutMk cId="1140638848" sldId="2147483662"/>
              <ac:spMk id="13" creationId="{1D058E81-DB90-465C-B2AD-08FC9D24BE79}"/>
            </ac:spMkLst>
          </pc:spChg>
          <pc:spChg chg="add del mod ord">
            <ac:chgData name="Hayley Mills" userId="0889dede-832e-4a93-9252-bb98fc29655c" providerId="ADAL" clId="{72F6080C-A7D6-40DD-8B9A-985080C9F2C0}" dt="2026-02-26T08:23:29.620" v="438" actId="14100"/>
            <ac:spMkLst>
              <pc:docMk/>
              <pc:sldMasterMk cId="1777971478" sldId="2147483648"/>
              <pc:sldLayoutMk cId="1140638848" sldId="2147483662"/>
              <ac:spMk id="15" creationId="{5B820626-EBEE-4A36-94BC-6DB37CB2CF17}"/>
            </ac:spMkLst>
          </pc:spChg>
          <pc:picChg chg="add mod">
            <ac:chgData name="Hayley Mills" userId="0889dede-832e-4a93-9252-bb98fc29655c" providerId="ADAL" clId="{72F6080C-A7D6-40DD-8B9A-985080C9F2C0}" dt="2026-02-26T08:19:21.206" v="399" actId="1035"/>
            <ac:picMkLst>
              <pc:docMk/>
              <pc:sldMasterMk cId="1777971478" sldId="2147483648"/>
              <pc:sldLayoutMk cId="1140638848" sldId="2147483662"/>
              <ac:picMk id="9" creationId="{B2C5992D-D144-4367-B8BC-FD6FB932DC1B}"/>
            </ac:picMkLst>
          </pc:picChg>
          <pc:picChg chg="add del mod ord modCrop">
            <ac:chgData name="Hayley Mills" userId="0889dede-832e-4a93-9252-bb98fc29655c" providerId="ADAL" clId="{72F6080C-A7D6-40DD-8B9A-985080C9F2C0}" dt="2026-02-24T12:46:36.147" v="144" actId="478"/>
            <ac:picMkLst>
              <pc:docMk/>
              <pc:sldMasterMk cId="1777971478" sldId="2147483648"/>
              <pc:sldLayoutMk cId="1140638848" sldId="2147483662"/>
              <ac:picMk id="11" creationId="{DFC1B208-4F4A-47EB-8906-A39B77A1581E}"/>
            </ac:picMkLst>
          </pc:picChg>
          <pc:picChg chg="add del mod ord">
            <ac:chgData name="Hayley Mills" userId="0889dede-832e-4a93-9252-bb98fc29655c" providerId="ADAL" clId="{72F6080C-A7D6-40DD-8B9A-985080C9F2C0}" dt="2026-02-24T12:43:48.129" v="117"/>
            <ac:picMkLst>
              <pc:docMk/>
              <pc:sldMasterMk cId="1777971478" sldId="2147483648"/>
              <pc:sldLayoutMk cId="1140638848" sldId="2147483662"/>
              <ac:picMk id="12" creationId="{7EAE504A-A183-4637-BD96-E341C5DD0CBC}"/>
            </ac:picMkLst>
          </pc:picChg>
          <pc:picChg chg="add del mod modCrop">
            <ac:chgData name="Hayley Mills" userId="0889dede-832e-4a93-9252-bb98fc29655c" providerId="ADAL" clId="{72F6080C-A7D6-40DD-8B9A-985080C9F2C0}" dt="2026-02-26T08:12:40.678" v="274" actId="478"/>
            <ac:picMkLst>
              <pc:docMk/>
              <pc:sldMasterMk cId="1777971478" sldId="2147483648"/>
              <pc:sldLayoutMk cId="1140638848" sldId="2147483662"/>
              <ac:picMk id="14" creationId="{A971A595-4CB4-4C39-BE07-AC643B7F1CBA}"/>
            </ac:picMkLst>
          </pc:picChg>
          <pc:cxnChg chg="mod">
            <ac:chgData name="Hayley Mills" userId="0889dede-832e-4a93-9252-bb98fc29655c" providerId="ADAL" clId="{72F6080C-A7D6-40DD-8B9A-985080C9F2C0}" dt="2026-02-24T11:59:44.947" v="2" actId="208"/>
            <ac:cxnSpMkLst>
              <pc:docMk/>
              <pc:sldMasterMk cId="1777971478" sldId="2147483648"/>
              <pc:sldLayoutMk cId="1140638848" sldId="2147483662"/>
              <ac:cxnSpMk id="3" creationId="{ECF445F9-CED3-49BD-9FC5-A5DA7757E2C1}"/>
            </ac:cxnSpMkLst>
          </pc:cxnChg>
        </pc:sldLayoutChg>
        <pc:sldLayoutChg chg="addSp delSp modSp mod">
          <pc:chgData name="Hayley Mills" userId="0889dede-832e-4a93-9252-bb98fc29655c" providerId="ADAL" clId="{72F6080C-A7D6-40DD-8B9A-985080C9F2C0}" dt="2026-02-26T08:19:48.167" v="410" actId="1035"/>
          <pc:sldLayoutMkLst>
            <pc:docMk/>
            <pc:sldMasterMk cId="1777971478" sldId="2147483648"/>
            <pc:sldLayoutMk cId="523150357" sldId="2147483663"/>
          </pc:sldLayoutMkLst>
          <pc:spChg chg="add del mod">
            <ac:chgData name="Hayley Mills" userId="0889dede-832e-4a93-9252-bb98fc29655c" providerId="ADAL" clId="{72F6080C-A7D6-40DD-8B9A-985080C9F2C0}" dt="2026-02-26T08:19:48.167" v="410" actId="1035"/>
            <ac:spMkLst>
              <pc:docMk/>
              <pc:sldMasterMk cId="1777971478" sldId="2147483648"/>
              <pc:sldLayoutMk cId="523150357" sldId="2147483663"/>
              <ac:spMk id="7" creationId="{6C1088F2-F2F1-4556-AF9C-140507F8A84D}"/>
            </ac:spMkLst>
          </pc:spChg>
          <pc:cxnChg chg="mod">
            <ac:chgData name="Hayley Mills" userId="0889dede-832e-4a93-9252-bb98fc29655c" providerId="ADAL" clId="{72F6080C-A7D6-40DD-8B9A-985080C9F2C0}" dt="2026-02-24T11:59:50.946" v="3" actId="208"/>
            <ac:cxnSpMkLst>
              <pc:docMk/>
              <pc:sldMasterMk cId="1777971478" sldId="2147483648"/>
              <pc:sldLayoutMk cId="523150357" sldId="2147483663"/>
              <ac:cxnSpMk id="13" creationId="{DD29A4A8-4B5E-486B-92B9-C150BBB90D95}"/>
            </ac:cxnSpMkLst>
          </pc:cxnChg>
        </pc:sldLayoutChg>
        <pc:sldLayoutChg chg="modSp del mod">
          <pc:chgData name="Hayley Mills" userId="0889dede-832e-4a93-9252-bb98fc29655c" providerId="ADAL" clId="{72F6080C-A7D6-40DD-8B9A-985080C9F2C0}" dt="2026-02-24T12:10:31.920" v="37" actId="47"/>
          <pc:sldLayoutMkLst>
            <pc:docMk/>
            <pc:sldMasterMk cId="1777971478" sldId="2147483648"/>
            <pc:sldLayoutMk cId="3459213770" sldId="2147483664"/>
          </pc:sldLayoutMkLst>
          <pc:cxnChg chg="mod">
            <ac:chgData name="Hayley Mills" userId="0889dede-832e-4a93-9252-bb98fc29655c" providerId="ADAL" clId="{72F6080C-A7D6-40DD-8B9A-985080C9F2C0}" dt="2026-02-24T11:59:56.521" v="4" actId="208"/>
            <ac:cxnSpMkLst>
              <pc:docMk/>
              <pc:sldMasterMk cId="1777971478" sldId="2147483648"/>
              <pc:sldLayoutMk cId="3459213770" sldId="2147483664"/>
              <ac:cxnSpMk id="12" creationId="{FA244880-03E5-8619-182F-6D360504BBDD}"/>
            </ac:cxnSpMkLst>
          </pc:cxnChg>
        </pc:sldLayoutChg>
        <pc:sldLayoutChg chg="addSp delSp modSp mod">
          <pc:chgData name="Hayley Mills" userId="0889dede-832e-4a93-9252-bb98fc29655c" providerId="ADAL" clId="{72F6080C-A7D6-40DD-8B9A-985080C9F2C0}" dt="2026-02-26T08:20:12.567" v="412" actId="1035"/>
          <pc:sldLayoutMkLst>
            <pc:docMk/>
            <pc:sldMasterMk cId="1777971478" sldId="2147483648"/>
            <pc:sldLayoutMk cId="2909917396" sldId="2147483665"/>
          </pc:sldLayoutMkLst>
          <pc:spChg chg="mod">
            <ac:chgData name="Hayley Mills" userId="0889dede-832e-4a93-9252-bb98fc29655c" providerId="ADAL" clId="{72F6080C-A7D6-40DD-8B9A-985080C9F2C0}" dt="2026-02-26T08:20:12.567" v="412" actId="1035"/>
            <ac:spMkLst>
              <pc:docMk/>
              <pc:sldMasterMk cId="1777971478" sldId="2147483648"/>
              <pc:sldLayoutMk cId="2909917396" sldId="2147483665"/>
              <ac:spMk id="2" creationId="{4CF90F0F-F0E9-D090-797C-329371644886}"/>
            </ac:spMkLst>
          </pc:spChg>
          <pc:picChg chg="del">
            <ac:chgData name="Hayley Mills" userId="0889dede-832e-4a93-9252-bb98fc29655c" providerId="ADAL" clId="{72F6080C-A7D6-40DD-8B9A-985080C9F2C0}" dt="2026-02-24T12:00:24.483" v="6" actId="478"/>
            <ac:picMkLst>
              <pc:docMk/>
              <pc:sldMasterMk cId="1777971478" sldId="2147483648"/>
              <pc:sldLayoutMk cId="2909917396" sldId="2147483665"/>
              <ac:picMk id="7" creationId="{995ADB85-D1A9-4631-8CAB-371672E923B3}"/>
            </ac:picMkLst>
          </pc:picChg>
          <pc:picChg chg="del">
            <ac:chgData name="Hayley Mills" userId="0889dede-832e-4a93-9252-bb98fc29655c" providerId="ADAL" clId="{72F6080C-A7D6-40DD-8B9A-985080C9F2C0}" dt="2026-02-24T12:00:24.483" v="6" actId="478"/>
            <ac:picMkLst>
              <pc:docMk/>
              <pc:sldMasterMk cId="1777971478" sldId="2147483648"/>
              <pc:sldLayoutMk cId="2909917396" sldId="2147483665"/>
              <ac:picMk id="8" creationId="{ADA8C32E-5C64-4DF8-8EEB-391BCE0127DF}"/>
            </ac:picMkLst>
          </pc:picChg>
          <pc:picChg chg="add mod">
            <ac:chgData name="Hayley Mills" userId="0889dede-832e-4a93-9252-bb98fc29655c" providerId="ADAL" clId="{72F6080C-A7D6-40DD-8B9A-985080C9F2C0}" dt="2026-02-24T12:00:30.165" v="7"/>
            <ac:picMkLst>
              <pc:docMk/>
              <pc:sldMasterMk cId="1777971478" sldId="2147483648"/>
              <pc:sldLayoutMk cId="2909917396" sldId="2147483665"/>
              <ac:picMk id="9" creationId="{B964E345-ABFC-4CBE-BCA1-F9F9E524DA4D}"/>
            </ac:picMkLst>
          </pc:picChg>
          <pc:picChg chg="add mod">
            <ac:chgData name="Hayley Mills" userId="0889dede-832e-4a93-9252-bb98fc29655c" providerId="ADAL" clId="{72F6080C-A7D6-40DD-8B9A-985080C9F2C0}" dt="2026-02-24T12:00:30.165" v="7"/>
            <ac:picMkLst>
              <pc:docMk/>
              <pc:sldMasterMk cId="1777971478" sldId="2147483648"/>
              <pc:sldLayoutMk cId="2909917396" sldId="2147483665"/>
              <ac:picMk id="10" creationId="{D8766D21-83C8-4237-96A4-E9726628699B}"/>
            </ac:picMkLst>
          </pc:picChg>
          <pc:cxnChg chg="mod">
            <ac:chgData name="Hayley Mills" userId="0889dede-832e-4a93-9252-bb98fc29655c" providerId="ADAL" clId="{72F6080C-A7D6-40DD-8B9A-985080C9F2C0}" dt="2026-02-24T12:00:02.842" v="5" actId="208"/>
            <ac:cxnSpMkLst>
              <pc:docMk/>
              <pc:sldMasterMk cId="1777971478" sldId="2147483648"/>
              <pc:sldLayoutMk cId="2909917396" sldId="2147483665"/>
              <ac:cxnSpMk id="12" creationId="{FCD40012-FCDC-67E3-B858-1CE33D794FE6}"/>
            </ac:cxnSpMkLst>
          </pc:cxnChg>
        </pc:sldLayoutChg>
        <pc:sldLayoutChg chg="addSp delSp modSp mod">
          <pc:chgData name="Hayley Mills" userId="0889dede-832e-4a93-9252-bb98fc29655c" providerId="ADAL" clId="{72F6080C-A7D6-40DD-8B9A-985080C9F2C0}" dt="2026-02-26T08:21:29.511" v="419" actId="14100"/>
          <pc:sldLayoutMkLst>
            <pc:docMk/>
            <pc:sldMasterMk cId="1777971478" sldId="2147483648"/>
            <pc:sldLayoutMk cId="365100657" sldId="2147483666"/>
          </pc:sldLayoutMkLst>
          <pc:spChg chg="mod">
            <ac:chgData name="Hayley Mills" userId="0889dede-832e-4a93-9252-bb98fc29655c" providerId="ADAL" clId="{72F6080C-A7D6-40DD-8B9A-985080C9F2C0}" dt="2026-02-26T08:15:05.622" v="337" actId="1037"/>
            <ac:spMkLst>
              <pc:docMk/>
              <pc:sldMasterMk cId="1777971478" sldId="2147483648"/>
              <pc:sldLayoutMk cId="365100657" sldId="2147483666"/>
              <ac:spMk id="2" creationId="{33004094-44A7-4E70-9D8D-1722B692B37D}"/>
            </ac:spMkLst>
          </pc:spChg>
          <pc:picChg chg="add mod ord modCrop">
            <ac:chgData name="Hayley Mills" userId="0889dede-832e-4a93-9252-bb98fc29655c" providerId="ADAL" clId="{72F6080C-A7D6-40DD-8B9A-985080C9F2C0}" dt="2026-02-26T08:14:55.547" v="333" actId="167"/>
            <ac:picMkLst>
              <pc:docMk/>
              <pc:sldMasterMk cId="1777971478" sldId="2147483648"/>
              <pc:sldLayoutMk cId="365100657" sldId="2147483666"/>
              <ac:picMk id="10" creationId="{56FAE4B7-38D5-4953-AF34-0FF7557411C4}"/>
            </ac:picMkLst>
          </pc:picChg>
          <pc:picChg chg="del">
            <ac:chgData name="Hayley Mills" userId="0889dede-832e-4a93-9252-bb98fc29655c" providerId="ADAL" clId="{72F6080C-A7D6-40DD-8B9A-985080C9F2C0}" dt="2026-02-26T08:14:24.326" v="327" actId="478"/>
            <ac:picMkLst>
              <pc:docMk/>
              <pc:sldMasterMk cId="1777971478" sldId="2147483648"/>
              <pc:sldLayoutMk cId="365100657" sldId="2147483666"/>
              <ac:picMk id="19" creationId="{94D53E8F-FABC-4D3A-AFC7-531D42A7303F}"/>
            </ac:picMkLst>
          </pc:picChg>
          <pc:cxnChg chg="mod">
            <ac:chgData name="Hayley Mills" userId="0889dede-832e-4a93-9252-bb98fc29655c" providerId="ADAL" clId="{72F6080C-A7D6-40DD-8B9A-985080C9F2C0}" dt="2026-02-26T08:21:29.511" v="419" actId="14100"/>
            <ac:cxnSpMkLst>
              <pc:docMk/>
              <pc:sldMasterMk cId="1777971478" sldId="2147483648"/>
              <pc:sldLayoutMk cId="365100657" sldId="2147483666"/>
              <ac:cxnSpMk id="36" creationId="{A09A198F-50A7-4A6A-88E9-42F224C187BD}"/>
            </ac:cxnSpMkLst>
          </pc:cxnChg>
        </pc:sldLayoutChg>
        <pc:sldLayoutChg chg="addSp delSp modSp mod">
          <pc:chgData name="Hayley Mills" userId="0889dede-832e-4a93-9252-bb98fc29655c" providerId="ADAL" clId="{72F6080C-A7D6-40DD-8B9A-985080C9F2C0}" dt="2026-02-26T08:21:17.871" v="418" actId="14100"/>
          <pc:sldLayoutMkLst>
            <pc:docMk/>
            <pc:sldMasterMk cId="1777971478" sldId="2147483648"/>
            <pc:sldLayoutMk cId="3361836077" sldId="2147483667"/>
          </pc:sldLayoutMkLst>
          <pc:spChg chg="mod">
            <ac:chgData name="Hayley Mills" userId="0889dede-832e-4a93-9252-bb98fc29655c" providerId="ADAL" clId="{72F6080C-A7D6-40DD-8B9A-985080C9F2C0}" dt="2026-02-26T08:20:57.391" v="416" actId="14100"/>
            <ac:spMkLst>
              <pc:docMk/>
              <pc:sldMasterMk cId="1777971478" sldId="2147483648"/>
              <pc:sldLayoutMk cId="3361836077" sldId="2147483667"/>
              <ac:spMk id="2" creationId="{291D35D9-078B-40B0-A4E3-5E816C0B6190}"/>
            </ac:spMkLst>
          </pc:spChg>
          <pc:spChg chg="add mod">
            <ac:chgData name="Hayley Mills" userId="0889dede-832e-4a93-9252-bb98fc29655c" providerId="ADAL" clId="{72F6080C-A7D6-40DD-8B9A-985080C9F2C0}" dt="2026-02-26T08:16:44.279" v="373" actId="1036"/>
            <ac:spMkLst>
              <pc:docMk/>
              <pc:sldMasterMk cId="1777971478" sldId="2147483648"/>
              <pc:sldLayoutMk cId="3361836077" sldId="2147483667"/>
              <ac:spMk id="11" creationId="{82CE2B70-72E4-497C-8783-EC0E79560114}"/>
            </ac:spMkLst>
          </pc:spChg>
          <pc:picChg chg="add mod">
            <ac:chgData name="Hayley Mills" userId="0889dede-832e-4a93-9252-bb98fc29655c" providerId="ADAL" clId="{72F6080C-A7D6-40DD-8B9A-985080C9F2C0}" dt="2026-02-26T08:16:33.143" v="370" actId="14100"/>
            <ac:picMkLst>
              <pc:docMk/>
              <pc:sldMasterMk cId="1777971478" sldId="2147483648"/>
              <pc:sldLayoutMk cId="3361836077" sldId="2147483667"/>
              <ac:picMk id="10" creationId="{1310858C-0F01-45A4-9681-508FCE114D37}"/>
            </ac:picMkLst>
          </pc:picChg>
          <pc:picChg chg="del mod">
            <ac:chgData name="Hayley Mills" userId="0889dede-832e-4a93-9252-bb98fc29655c" providerId="ADAL" clId="{72F6080C-A7D6-40DD-8B9A-985080C9F2C0}" dt="2026-02-26T08:15:18.725" v="341" actId="478"/>
            <ac:picMkLst>
              <pc:docMk/>
              <pc:sldMasterMk cId="1777971478" sldId="2147483648"/>
              <pc:sldLayoutMk cId="3361836077" sldId="2147483667"/>
              <ac:picMk id="12" creationId="{91EFF7C5-E7B4-4AC2-8281-B68BE55E94CC}"/>
            </ac:picMkLst>
          </pc:picChg>
          <pc:cxnChg chg="mod">
            <ac:chgData name="Hayley Mills" userId="0889dede-832e-4a93-9252-bb98fc29655c" providerId="ADAL" clId="{72F6080C-A7D6-40DD-8B9A-985080C9F2C0}" dt="2026-02-26T08:21:17.871" v="418" actId="14100"/>
            <ac:cxnSpMkLst>
              <pc:docMk/>
              <pc:sldMasterMk cId="1777971478" sldId="2147483648"/>
              <pc:sldLayoutMk cId="3361836077" sldId="2147483667"/>
              <ac:cxnSpMk id="3" creationId="{ECF445F9-CED3-49BD-9FC5-A5DA7757E2C1}"/>
            </ac:cxnSpMkLst>
          </pc:cxnChg>
        </pc:sldLayoutChg>
        <pc:sldLayoutChg chg="addSp delSp modSp new mod">
          <pc:chgData name="Hayley Mills" userId="0889dede-832e-4a93-9252-bb98fc29655c" providerId="ADAL" clId="{72F6080C-A7D6-40DD-8B9A-985080C9F2C0}" dt="2026-02-26T08:19:59.798" v="411" actId="1035"/>
          <pc:sldLayoutMkLst>
            <pc:docMk/>
            <pc:sldMasterMk cId="1777971478" sldId="2147483648"/>
            <pc:sldLayoutMk cId="33069374" sldId="2147483668"/>
          </pc:sldLayoutMkLst>
          <pc:spChg chg="del">
            <ac:chgData name="Hayley Mills" userId="0889dede-832e-4a93-9252-bb98fc29655c" providerId="ADAL" clId="{72F6080C-A7D6-40DD-8B9A-985080C9F2C0}" dt="2026-02-24T12:08:33.987" v="16" actId="478"/>
            <ac:spMkLst>
              <pc:docMk/>
              <pc:sldMasterMk cId="1777971478" sldId="2147483648"/>
              <pc:sldLayoutMk cId="33069374" sldId="2147483668"/>
              <ac:spMk id="2" creationId="{A8298CC4-F2C9-421B-AAB1-81037B2E977F}"/>
            </ac:spMkLst>
          </pc:spChg>
          <pc:spChg chg="del">
            <ac:chgData name="Hayley Mills" userId="0889dede-832e-4a93-9252-bb98fc29655c" providerId="ADAL" clId="{72F6080C-A7D6-40DD-8B9A-985080C9F2C0}" dt="2026-02-24T12:08:34.980" v="17" actId="478"/>
            <ac:spMkLst>
              <pc:docMk/>
              <pc:sldMasterMk cId="1777971478" sldId="2147483648"/>
              <pc:sldLayoutMk cId="33069374" sldId="2147483668"/>
              <ac:spMk id="3" creationId="{767CCA1F-FD9F-4412-BC39-8C5AE9A650C7}"/>
            </ac:spMkLst>
          </pc:spChg>
          <pc:spChg chg="del">
            <ac:chgData name="Hayley Mills" userId="0889dede-832e-4a93-9252-bb98fc29655c" providerId="ADAL" clId="{72F6080C-A7D6-40DD-8B9A-985080C9F2C0}" dt="2026-02-24T12:08:38.227" v="19" actId="478"/>
            <ac:spMkLst>
              <pc:docMk/>
              <pc:sldMasterMk cId="1777971478" sldId="2147483648"/>
              <pc:sldLayoutMk cId="33069374" sldId="2147483668"/>
              <ac:spMk id="4" creationId="{AEEF6DD4-F0D0-400F-98B9-0C95CD836A03}"/>
            </ac:spMkLst>
          </pc:spChg>
          <pc:spChg chg="del">
            <ac:chgData name="Hayley Mills" userId="0889dede-832e-4a93-9252-bb98fc29655c" providerId="ADAL" clId="{72F6080C-A7D6-40DD-8B9A-985080C9F2C0}" dt="2026-02-24T12:08:36.965" v="18" actId="478"/>
            <ac:spMkLst>
              <pc:docMk/>
              <pc:sldMasterMk cId="1777971478" sldId="2147483648"/>
              <pc:sldLayoutMk cId="33069374" sldId="2147483668"/>
              <ac:spMk id="5" creationId="{8DE79A7C-2D17-4746-A1BB-6985DB97137F}"/>
            </ac:spMkLst>
          </pc:spChg>
          <pc:spChg chg="add mod ord">
            <ac:chgData name="Hayley Mills" userId="0889dede-832e-4a93-9252-bb98fc29655c" providerId="ADAL" clId="{72F6080C-A7D6-40DD-8B9A-985080C9F2C0}" dt="2026-02-24T12:08:43.342" v="21" actId="166"/>
            <ac:spMkLst>
              <pc:docMk/>
              <pc:sldMasterMk cId="1777971478" sldId="2147483648"/>
              <pc:sldLayoutMk cId="33069374" sldId="2147483668"/>
              <ac:spMk id="6" creationId="{68407C07-D030-4225-B825-1A024A37EE53}"/>
            </ac:spMkLst>
          </pc:spChg>
          <pc:spChg chg="add mod">
            <ac:chgData name="Hayley Mills" userId="0889dede-832e-4a93-9252-bb98fc29655c" providerId="ADAL" clId="{72F6080C-A7D6-40DD-8B9A-985080C9F2C0}" dt="2026-02-26T08:19:59.798" v="411" actId="1035"/>
            <ac:spMkLst>
              <pc:docMk/>
              <pc:sldMasterMk cId="1777971478" sldId="2147483648"/>
              <pc:sldLayoutMk cId="33069374" sldId="2147483668"/>
              <ac:spMk id="7" creationId="{41C0E102-4A77-419F-A881-EB4EC13759B8}"/>
            </ac:spMkLst>
          </pc:spChg>
          <pc:picChg chg="add mod">
            <ac:chgData name="Hayley Mills" userId="0889dede-832e-4a93-9252-bb98fc29655c" providerId="ADAL" clId="{72F6080C-A7D6-40DD-8B9A-985080C9F2C0}" dt="2026-02-24T12:08:39.496" v="20"/>
            <ac:picMkLst>
              <pc:docMk/>
              <pc:sldMasterMk cId="1777971478" sldId="2147483648"/>
              <pc:sldLayoutMk cId="33069374" sldId="2147483668"/>
              <ac:picMk id="9" creationId="{23700F22-7319-4A1E-AA0C-E4D8496CAB05}"/>
            </ac:picMkLst>
          </pc:picChg>
          <pc:picChg chg="add mod">
            <ac:chgData name="Hayley Mills" userId="0889dede-832e-4a93-9252-bb98fc29655c" providerId="ADAL" clId="{72F6080C-A7D6-40DD-8B9A-985080C9F2C0}" dt="2026-02-24T12:08:39.496" v="20"/>
            <ac:picMkLst>
              <pc:docMk/>
              <pc:sldMasterMk cId="1777971478" sldId="2147483648"/>
              <pc:sldLayoutMk cId="33069374" sldId="2147483668"/>
              <ac:picMk id="10" creationId="{8852FFCB-0B56-47B9-A89E-E7EF35CC5340}"/>
            </ac:picMkLst>
          </pc:picChg>
          <pc:cxnChg chg="add mod">
            <ac:chgData name="Hayley Mills" userId="0889dede-832e-4a93-9252-bb98fc29655c" providerId="ADAL" clId="{72F6080C-A7D6-40DD-8B9A-985080C9F2C0}" dt="2026-02-24T12:08:39.496" v="20"/>
            <ac:cxnSpMkLst>
              <pc:docMk/>
              <pc:sldMasterMk cId="1777971478" sldId="2147483648"/>
              <pc:sldLayoutMk cId="33069374" sldId="2147483668"/>
              <ac:cxnSpMk id="8" creationId="{7B5890DE-51CA-4EDC-AC97-5566F5A9E368}"/>
            </ac:cxnSpMkLst>
          </pc:cxnChg>
        </pc:sldLayoutChg>
        <pc:sldLayoutChg chg="addSp delSp modSp new mod">
          <pc:chgData name="Hayley Mills" userId="0889dede-832e-4a93-9252-bb98fc29655c" providerId="ADAL" clId="{72F6080C-A7D6-40DD-8B9A-985080C9F2C0}" dt="2026-02-24T12:27:15.344" v="76" actId="166"/>
          <pc:sldLayoutMkLst>
            <pc:docMk/>
            <pc:sldMasterMk cId="1777971478" sldId="2147483648"/>
            <pc:sldLayoutMk cId="3804457833" sldId="2147483669"/>
          </pc:sldLayoutMkLst>
          <pc:spChg chg="del">
            <ac:chgData name="Hayley Mills" userId="0889dede-832e-4a93-9252-bb98fc29655c" providerId="ADAL" clId="{72F6080C-A7D6-40DD-8B9A-985080C9F2C0}" dt="2026-02-24T12:15:39.781" v="66" actId="478"/>
            <ac:spMkLst>
              <pc:docMk/>
              <pc:sldMasterMk cId="1777971478" sldId="2147483648"/>
              <pc:sldLayoutMk cId="3804457833" sldId="2147483669"/>
              <ac:spMk id="2" creationId="{11385A0C-DAA1-4604-8FFC-9FA8EE05D4B9}"/>
            </ac:spMkLst>
          </pc:spChg>
          <pc:spChg chg="del">
            <ac:chgData name="Hayley Mills" userId="0889dede-832e-4a93-9252-bb98fc29655c" providerId="ADAL" clId="{72F6080C-A7D6-40DD-8B9A-985080C9F2C0}" dt="2026-02-24T12:15:40.947" v="67" actId="478"/>
            <ac:spMkLst>
              <pc:docMk/>
              <pc:sldMasterMk cId="1777971478" sldId="2147483648"/>
              <pc:sldLayoutMk cId="3804457833" sldId="2147483669"/>
              <ac:spMk id="3" creationId="{621DA15A-5B16-478C-9ED5-2940CFA45BDB}"/>
            </ac:spMkLst>
          </pc:spChg>
          <pc:spChg chg="del">
            <ac:chgData name="Hayley Mills" userId="0889dede-832e-4a93-9252-bb98fc29655c" providerId="ADAL" clId="{72F6080C-A7D6-40DD-8B9A-985080C9F2C0}" dt="2026-02-24T12:15:42.008" v="68" actId="478"/>
            <ac:spMkLst>
              <pc:docMk/>
              <pc:sldMasterMk cId="1777971478" sldId="2147483648"/>
              <pc:sldLayoutMk cId="3804457833" sldId="2147483669"/>
              <ac:spMk id="4" creationId="{5107D412-30DC-46F1-BD74-FA992DF5F10F}"/>
            </ac:spMkLst>
          </pc:spChg>
          <pc:spChg chg="del">
            <ac:chgData name="Hayley Mills" userId="0889dede-832e-4a93-9252-bb98fc29655c" providerId="ADAL" clId="{72F6080C-A7D6-40DD-8B9A-985080C9F2C0}" dt="2026-02-24T12:15:42.646" v="69" actId="478"/>
            <ac:spMkLst>
              <pc:docMk/>
              <pc:sldMasterMk cId="1777971478" sldId="2147483648"/>
              <pc:sldLayoutMk cId="3804457833" sldId="2147483669"/>
              <ac:spMk id="5" creationId="{EAABF981-7862-4E5F-82DF-061CE41F4BBD}"/>
            </ac:spMkLst>
          </pc:spChg>
          <pc:spChg chg="add mod">
            <ac:chgData name="Hayley Mills" userId="0889dede-832e-4a93-9252-bb98fc29655c" providerId="ADAL" clId="{72F6080C-A7D6-40DD-8B9A-985080C9F2C0}" dt="2026-02-24T12:15:36.076" v="65"/>
            <ac:spMkLst>
              <pc:docMk/>
              <pc:sldMasterMk cId="1777971478" sldId="2147483648"/>
              <pc:sldLayoutMk cId="3804457833" sldId="2147483669"/>
              <ac:spMk id="6" creationId="{D10ED5CF-4C4F-440D-AA8D-C415837399A2}"/>
            </ac:spMkLst>
          </pc:spChg>
          <pc:spChg chg="add mod ord">
            <ac:chgData name="Hayley Mills" userId="0889dede-832e-4a93-9252-bb98fc29655c" providerId="ADAL" clId="{72F6080C-A7D6-40DD-8B9A-985080C9F2C0}" dt="2026-02-24T12:15:57.956" v="71" actId="167"/>
            <ac:spMkLst>
              <pc:docMk/>
              <pc:sldMasterMk cId="1777971478" sldId="2147483648"/>
              <pc:sldLayoutMk cId="3804457833" sldId="2147483669"/>
              <ac:spMk id="7" creationId="{BFCDB416-CD66-46E8-BBCB-64F7D2C7C817}"/>
            </ac:spMkLst>
          </pc:spChg>
          <pc:spChg chg="add mod ord">
            <ac:chgData name="Hayley Mills" userId="0889dede-832e-4a93-9252-bb98fc29655c" providerId="ADAL" clId="{72F6080C-A7D6-40DD-8B9A-985080C9F2C0}" dt="2026-02-24T12:27:15.344" v="76" actId="166"/>
            <ac:spMkLst>
              <pc:docMk/>
              <pc:sldMasterMk cId="1777971478" sldId="2147483648"/>
              <pc:sldLayoutMk cId="3804457833" sldId="2147483669"/>
              <ac:spMk id="9" creationId="{28714105-967F-4AD6-B5AA-6CA14A12B8F0}"/>
            </ac:spMkLst>
          </pc:spChg>
          <pc:picChg chg="add mod ord">
            <ac:chgData name="Hayley Mills" userId="0889dede-832e-4a93-9252-bb98fc29655c" providerId="ADAL" clId="{72F6080C-A7D6-40DD-8B9A-985080C9F2C0}" dt="2026-02-24T12:15:57.956" v="71" actId="167"/>
            <ac:picMkLst>
              <pc:docMk/>
              <pc:sldMasterMk cId="1777971478" sldId="2147483648"/>
              <pc:sldLayoutMk cId="3804457833" sldId="2147483669"/>
              <ac:picMk id="10" creationId="{61FCD019-3FA2-4EDA-BD6E-EDA66CA9C04C}"/>
            </ac:picMkLst>
          </pc:picChg>
          <pc:picChg chg="add mod ord">
            <ac:chgData name="Hayley Mills" userId="0889dede-832e-4a93-9252-bb98fc29655c" providerId="ADAL" clId="{72F6080C-A7D6-40DD-8B9A-985080C9F2C0}" dt="2026-02-24T12:15:57.956" v="71" actId="167"/>
            <ac:picMkLst>
              <pc:docMk/>
              <pc:sldMasterMk cId="1777971478" sldId="2147483648"/>
              <pc:sldLayoutMk cId="3804457833" sldId="2147483669"/>
              <ac:picMk id="11" creationId="{B7F7E00F-2183-4BEF-892D-E50BFCACCBE6}"/>
            </ac:picMkLst>
          </pc:picChg>
          <pc:cxnChg chg="add mod ord">
            <ac:chgData name="Hayley Mills" userId="0889dede-832e-4a93-9252-bb98fc29655c" providerId="ADAL" clId="{72F6080C-A7D6-40DD-8B9A-985080C9F2C0}" dt="2026-02-24T12:15:57.956" v="71" actId="167"/>
            <ac:cxnSpMkLst>
              <pc:docMk/>
              <pc:sldMasterMk cId="1777971478" sldId="2147483648"/>
              <pc:sldLayoutMk cId="3804457833" sldId="2147483669"/>
              <ac:cxnSpMk id="8" creationId="{6EBD8E3E-17D6-4F0D-95F5-B0710F5FEB46}"/>
            </ac:cxnSpMkLst>
          </pc:cxnChg>
        </pc:sldLayoutChg>
        <pc:sldLayoutChg chg="addSp delSp modSp new mod">
          <pc:chgData name="Hayley Mills" userId="0889dede-832e-4a93-9252-bb98fc29655c" providerId="ADAL" clId="{72F6080C-A7D6-40DD-8B9A-985080C9F2C0}" dt="2026-02-26T08:19:41.142" v="409" actId="1036"/>
          <pc:sldLayoutMkLst>
            <pc:docMk/>
            <pc:sldMasterMk cId="1777971478" sldId="2147483648"/>
            <pc:sldLayoutMk cId="3689447763" sldId="2147483670"/>
          </pc:sldLayoutMkLst>
          <pc:spChg chg="del">
            <ac:chgData name="Hayley Mills" userId="0889dede-832e-4a93-9252-bb98fc29655c" providerId="ADAL" clId="{72F6080C-A7D6-40DD-8B9A-985080C9F2C0}" dt="2026-02-24T12:50:21.348" v="182" actId="478"/>
            <ac:spMkLst>
              <pc:docMk/>
              <pc:sldMasterMk cId="1777971478" sldId="2147483648"/>
              <pc:sldLayoutMk cId="3689447763" sldId="2147483670"/>
              <ac:spMk id="2" creationId="{0AE388D2-1383-468B-A14A-ECE18FB6C486}"/>
            </ac:spMkLst>
          </pc:spChg>
          <pc:spChg chg="del">
            <ac:chgData name="Hayley Mills" userId="0889dede-832e-4a93-9252-bb98fc29655c" providerId="ADAL" clId="{72F6080C-A7D6-40DD-8B9A-985080C9F2C0}" dt="2026-02-24T12:50:22.580" v="183" actId="478"/>
            <ac:spMkLst>
              <pc:docMk/>
              <pc:sldMasterMk cId="1777971478" sldId="2147483648"/>
              <pc:sldLayoutMk cId="3689447763" sldId="2147483670"/>
              <ac:spMk id="3" creationId="{575774B3-EE9B-4BC5-9A6C-CCED1BD11090}"/>
            </ac:spMkLst>
          </pc:spChg>
          <pc:spChg chg="del">
            <ac:chgData name="Hayley Mills" userId="0889dede-832e-4a93-9252-bb98fc29655c" providerId="ADAL" clId="{72F6080C-A7D6-40DD-8B9A-985080C9F2C0}" dt="2026-02-24T12:50:23.286" v="184" actId="478"/>
            <ac:spMkLst>
              <pc:docMk/>
              <pc:sldMasterMk cId="1777971478" sldId="2147483648"/>
              <pc:sldLayoutMk cId="3689447763" sldId="2147483670"/>
              <ac:spMk id="4" creationId="{22C09535-EE9D-43C3-850A-0BAD864002F4}"/>
            </ac:spMkLst>
          </pc:spChg>
          <pc:spChg chg="del">
            <ac:chgData name="Hayley Mills" userId="0889dede-832e-4a93-9252-bb98fc29655c" providerId="ADAL" clId="{72F6080C-A7D6-40DD-8B9A-985080C9F2C0}" dt="2026-02-24T12:50:24.437" v="185" actId="478"/>
            <ac:spMkLst>
              <pc:docMk/>
              <pc:sldMasterMk cId="1777971478" sldId="2147483648"/>
              <pc:sldLayoutMk cId="3689447763" sldId="2147483670"/>
              <ac:spMk id="5" creationId="{C3E996D2-D23D-4717-972E-EF60C32D76E0}"/>
            </ac:spMkLst>
          </pc:spChg>
          <pc:spChg chg="add mod">
            <ac:chgData name="Hayley Mills" userId="0889dede-832e-4a93-9252-bb98fc29655c" providerId="ADAL" clId="{72F6080C-A7D6-40DD-8B9A-985080C9F2C0}" dt="2026-02-24T12:50:25.341" v="186"/>
            <ac:spMkLst>
              <pc:docMk/>
              <pc:sldMasterMk cId="1777971478" sldId="2147483648"/>
              <pc:sldLayoutMk cId="3689447763" sldId="2147483670"/>
              <ac:spMk id="6" creationId="{87559085-F6F7-4685-A64D-BC2A3948ABB9}"/>
            </ac:spMkLst>
          </pc:spChg>
          <pc:spChg chg="add mod">
            <ac:chgData name="Hayley Mills" userId="0889dede-832e-4a93-9252-bb98fc29655c" providerId="ADAL" clId="{72F6080C-A7D6-40DD-8B9A-985080C9F2C0}" dt="2026-02-24T12:50:25.341" v="186"/>
            <ac:spMkLst>
              <pc:docMk/>
              <pc:sldMasterMk cId="1777971478" sldId="2147483648"/>
              <pc:sldLayoutMk cId="3689447763" sldId="2147483670"/>
              <ac:spMk id="10" creationId="{9A9276A7-1C71-4798-AE25-6D79CEEEB153}"/>
            </ac:spMkLst>
          </pc:spChg>
          <pc:spChg chg="add mod">
            <ac:chgData name="Hayley Mills" userId="0889dede-832e-4a93-9252-bb98fc29655c" providerId="ADAL" clId="{72F6080C-A7D6-40DD-8B9A-985080C9F2C0}" dt="2026-02-26T08:19:41.142" v="409" actId="1036"/>
            <ac:spMkLst>
              <pc:docMk/>
              <pc:sldMasterMk cId="1777971478" sldId="2147483648"/>
              <pc:sldLayoutMk cId="3689447763" sldId="2147483670"/>
              <ac:spMk id="12" creationId="{DCF59600-DB7D-4DE2-8069-E43C454FA270}"/>
            </ac:spMkLst>
          </pc:spChg>
          <pc:picChg chg="add mod">
            <ac:chgData name="Hayley Mills" userId="0889dede-832e-4a93-9252-bb98fc29655c" providerId="ADAL" clId="{72F6080C-A7D6-40DD-8B9A-985080C9F2C0}" dt="2026-02-24T12:50:25.341" v="186"/>
            <ac:picMkLst>
              <pc:docMk/>
              <pc:sldMasterMk cId="1777971478" sldId="2147483648"/>
              <pc:sldLayoutMk cId="3689447763" sldId="2147483670"/>
              <ac:picMk id="8" creationId="{6279208F-C649-411D-B477-C931045FDD64}"/>
            </ac:picMkLst>
          </pc:picChg>
          <pc:picChg chg="add mod">
            <ac:chgData name="Hayley Mills" userId="0889dede-832e-4a93-9252-bb98fc29655c" providerId="ADAL" clId="{72F6080C-A7D6-40DD-8B9A-985080C9F2C0}" dt="2026-02-24T12:50:25.341" v="186"/>
            <ac:picMkLst>
              <pc:docMk/>
              <pc:sldMasterMk cId="1777971478" sldId="2147483648"/>
              <pc:sldLayoutMk cId="3689447763" sldId="2147483670"/>
              <ac:picMk id="9" creationId="{11C40BF2-9A01-4BDC-B65F-C20102092D23}"/>
            </ac:picMkLst>
          </pc:picChg>
          <pc:picChg chg="add del mod">
            <ac:chgData name="Hayley Mills" userId="0889dede-832e-4a93-9252-bb98fc29655c" providerId="ADAL" clId="{72F6080C-A7D6-40DD-8B9A-985080C9F2C0}" dt="2026-02-24T12:50:30.708" v="188" actId="478"/>
            <ac:picMkLst>
              <pc:docMk/>
              <pc:sldMasterMk cId="1777971478" sldId="2147483648"/>
              <pc:sldLayoutMk cId="3689447763" sldId="2147483670"/>
              <ac:picMk id="11" creationId="{33EDA27B-12E5-4636-BCEC-48CC57D480AE}"/>
            </ac:picMkLst>
          </pc:picChg>
          <pc:cxnChg chg="add mod">
            <ac:chgData name="Hayley Mills" userId="0889dede-832e-4a93-9252-bb98fc29655c" providerId="ADAL" clId="{72F6080C-A7D6-40DD-8B9A-985080C9F2C0}" dt="2026-02-24T12:50:25.341" v="186"/>
            <ac:cxnSpMkLst>
              <pc:docMk/>
              <pc:sldMasterMk cId="1777971478" sldId="2147483648"/>
              <pc:sldLayoutMk cId="3689447763" sldId="2147483670"/>
              <ac:cxnSpMk id="7" creationId="{5FEC0248-8837-4489-A883-D1955D8C9C09}"/>
            </ac:cxnSpMkLst>
          </pc:cxnChg>
        </pc:sldLayoutChg>
      </pc:sldMasterChg>
    </pc:docChg>
  </pc:docChgLst>
  <pc:docChgLst>
    <pc:chgData name="Hayley Mills" userId="0889dede-832e-4a93-9252-bb98fc29655c" providerId="ADAL" clId="{4FE45E29-B50C-4E45-9784-2F2F7E1F65F8}"/>
    <pc:docChg chg="custSel modSld modMainMaster">
      <pc:chgData name="Hayley Mills" userId="0889dede-832e-4a93-9252-bb98fc29655c" providerId="ADAL" clId="{4FE45E29-B50C-4E45-9784-2F2F7E1F65F8}" dt="2026-02-26T13:35:53.114" v="447" actId="14100"/>
      <pc:docMkLst>
        <pc:docMk/>
      </pc:docMkLst>
      <pc:sldChg chg="addSp modSp mod">
        <pc:chgData name="Hayley Mills" userId="0889dede-832e-4a93-9252-bb98fc29655c" providerId="ADAL" clId="{4FE45E29-B50C-4E45-9784-2F2F7E1F65F8}" dt="2026-02-26T13:35:53.114" v="447" actId="14100"/>
        <pc:sldMkLst>
          <pc:docMk/>
          <pc:sldMk cId="341541699" sldId="257"/>
        </pc:sldMkLst>
        <pc:spChg chg="add mod">
          <ac:chgData name="Hayley Mills" userId="0889dede-832e-4a93-9252-bb98fc29655c" providerId="ADAL" clId="{4FE45E29-B50C-4E45-9784-2F2F7E1F65F8}" dt="2026-02-26T13:35:53.114" v="447" actId="14100"/>
          <ac:spMkLst>
            <pc:docMk/>
            <pc:sldMk cId="341541699" sldId="257"/>
            <ac:spMk id="5" creationId="{0B9EC7BB-AD2C-4449-AE25-5A256DC585B9}"/>
          </ac:spMkLst>
        </pc:spChg>
        <pc:picChg chg="add mod">
          <ac:chgData name="Hayley Mills" userId="0889dede-832e-4a93-9252-bb98fc29655c" providerId="ADAL" clId="{4FE45E29-B50C-4E45-9784-2F2F7E1F65F8}" dt="2026-02-26T13:29:11.682" v="102" actId="1076"/>
          <ac:picMkLst>
            <pc:docMk/>
            <pc:sldMk cId="341541699" sldId="257"/>
            <ac:picMk id="2050" creationId="{E4E05E33-DD6A-4FBA-9C3E-AD471AE8C823}"/>
          </ac:picMkLst>
        </pc:picChg>
      </pc:sldChg>
      <pc:sldChg chg="addSp modSp">
        <pc:chgData name="Hayley Mills" userId="0889dede-832e-4a93-9252-bb98fc29655c" providerId="ADAL" clId="{4FE45E29-B50C-4E45-9784-2F2F7E1F65F8}" dt="2026-02-26T08:54:24.573" v="57" actId="1076"/>
        <pc:sldMkLst>
          <pc:docMk/>
          <pc:sldMk cId="1890271451" sldId="258"/>
        </pc:sldMkLst>
        <pc:picChg chg="add mod">
          <ac:chgData name="Hayley Mills" userId="0889dede-832e-4a93-9252-bb98fc29655c" providerId="ADAL" clId="{4FE45E29-B50C-4E45-9784-2F2F7E1F65F8}" dt="2026-02-26T08:54:24.573" v="57" actId="1076"/>
          <ac:picMkLst>
            <pc:docMk/>
            <pc:sldMk cId="1890271451" sldId="258"/>
            <ac:picMk id="4" creationId="{3E6F29C8-06A0-4205-B750-D14FA9864874}"/>
          </ac:picMkLst>
        </pc:picChg>
      </pc:sldChg>
      <pc:sldChg chg="addSp modSp">
        <pc:chgData name="Hayley Mills" userId="0889dede-832e-4a93-9252-bb98fc29655c" providerId="ADAL" clId="{4FE45E29-B50C-4E45-9784-2F2F7E1F65F8}" dt="2026-02-26T08:56:28.230" v="86" actId="1076"/>
        <pc:sldMkLst>
          <pc:docMk/>
          <pc:sldMk cId="266593383" sldId="259"/>
        </pc:sldMkLst>
        <pc:picChg chg="add mod">
          <ac:chgData name="Hayley Mills" userId="0889dede-832e-4a93-9252-bb98fc29655c" providerId="ADAL" clId="{4FE45E29-B50C-4E45-9784-2F2F7E1F65F8}" dt="2026-02-26T08:56:28.230" v="86" actId="1076"/>
          <ac:picMkLst>
            <pc:docMk/>
            <pc:sldMk cId="266593383" sldId="259"/>
            <ac:picMk id="4" creationId="{97B9BD47-FDC7-4643-9F55-5C87B5FBEF6A}"/>
          </ac:picMkLst>
        </pc:picChg>
      </pc:sldChg>
      <pc:sldChg chg="addSp modSp">
        <pc:chgData name="Hayley Mills" userId="0889dede-832e-4a93-9252-bb98fc29655c" providerId="ADAL" clId="{4FE45E29-B50C-4E45-9784-2F2F7E1F65F8}" dt="2026-02-26T08:55:00.332" v="66"/>
        <pc:sldMkLst>
          <pc:docMk/>
          <pc:sldMk cId="4099007177" sldId="260"/>
        </pc:sldMkLst>
        <pc:picChg chg="add mod">
          <ac:chgData name="Hayley Mills" userId="0889dede-832e-4a93-9252-bb98fc29655c" providerId="ADAL" clId="{4FE45E29-B50C-4E45-9784-2F2F7E1F65F8}" dt="2026-02-26T08:55:00.332" v="66"/>
          <ac:picMkLst>
            <pc:docMk/>
            <pc:sldMk cId="4099007177" sldId="260"/>
            <ac:picMk id="3" creationId="{54883BAC-B91D-4C08-AA77-03E791C267B9}"/>
          </ac:picMkLst>
        </pc:picChg>
      </pc:sldChg>
      <pc:sldChg chg="addSp modSp">
        <pc:chgData name="Hayley Mills" userId="0889dede-832e-4a93-9252-bb98fc29655c" providerId="ADAL" clId="{4FE45E29-B50C-4E45-9784-2F2F7E1F65F8}" dt="2026-02-26T08:57:10.878" v="94" actId="14100"/>
        <pc:sldMkLst>
          <pc:docMk/>
          <pc:sldMk cId="1957722045" sldId="270"/>
        </pc:sldMkLst>
        <pc:picChg chg="add mod">
          <ac:chgData name="Hayley Mills" userId="0889dede-832e-4a93-9252-bb98fc29655c" providerId="ADAL" clId="{4FE45E29-B50C-4E45-9784-2F2F7E1F65F8}" dt="2026-02-26T08:57:10.878" v="94" actId="14100"/>
          <ac:picMkLst>
            <pc:docMk/>
            <pc:sldMk cId="1957722045" sldId="270"/>
            <ac:picMk id="10" creationId="{18A017C3-DA31-4CC0-B0A2-B2680F44CA5A}"/>
          </ac:picMkLst>
        </pc:picChg>
      </pc:sldChg>
      <pc:sldChg chg="addSp modSp">
        <pc:chgData name="Hayley Mills" userId="0889dede-832e-4a93-9252-bb98fc29655c" providerId="ADAL" clId="{4FE45E29-B50C-4E45-9784-2F2F7E1F65F8}" dt="2026-02-26T08:57:17.926" v="96" actId="1076"/>
        <pc:sldMkLst>
          <pc:docMk/>
          <pc:sldMk cId="2714494981" sldId="272"/>
        </pc:sldMkLst>
        <pc:picChg chg="add mod">
          <ac:chgData name="Hayley Mills" userId="0889dede-832e-4a93-9252-bb98fc29655c" providerId="ADAL" clId="{4FE45E29-B50C-4E45-9784-2F2F7E1F65F8}" dt="2026-02-26T08:57:17.926" v="96" actId="1076"/>
          <ac:picMkLst>
            <pc:docMk/>
            <pc:sldMk cId="2714494981" sldId="272"/>
            <ac:picMk id="13" creationId="{4640CC44-7E95-4D1E-8FAD-021457EFD503}"/>
          </ac:picMkLst>
        </pc:picChg>
      </pc:sldChg>
      <pc:sldChg chg="addSp modSp">
        <pc:chgData name="Hayley Mills" userId="0889dede-832e-4a93-9252-bb98fc29655c" providerId="ADAL" clId="{4FE45E29-B50C-4E45-9784-2F2F7E1F65F8}" dt="2026-02-26T08:55:02.601" v="67"/>
        <pc:sldMkLst>
          <pc:docMk/>
          <pc:sldMk cId="969860620" sldId="278"/>
        </pc:sldMkLst>
        <pc:picChg chg="add mod">
          <ac:chgData name="Hayley Mills" userId="0889dede-832e-4a93-9252-bb98fc29655c" providerId="ADAL" clId="{4FE45E29-B50C-4E45-9784-2F2F7E1F65F8}" dt="2026-02-26T08:55:02.601" v="67"/>
          <ac:picMkLst>
            <pc:docMk/>
            <pc:sldMk cId="969860620" sldId="278"/>
            <ac:picMk id="7" creationId="{94A5A960-19EE-459B-92C3-138C30B6E4CD}"/>
          </ac:picMkLst>
        </pc:picChg>
      </pc:sldChg>
      <pc:sldChg chg="addSp modSp">
        <pc:chgData name="Hayley Mills" userId="0889dede-832e-4a93-9252-bb98fc29655c" providerId="ADAL" clId="{4FE45E29-B50C-4E45-9784-2F2F7E1F65F8}" dt="2026-02-26T08:55:06.412" v="68"/>
        <pc:sldMkLst>
          <pc:docMk/>
          <pc:sldMk cId="3646919716" sldId="279"/>
        </pc:sldMkLst>
        <pc:picChg chg="add mod">
          <ac:chgData name="Hayley Mills" userId="0889dede-832e-4a93-9252-bb98fc29655c" providerId="ADAL" clId="{4FE45E29-B50C-4E45-9784-2F2F7E1F65F8}" dt="2026-02-26T08:55:06.412" v="68"/>
          <ac:picMkLst>
            <pc:docMk/>
            <pc:sldMk cId="3646919716" sldId="279"/>
            <ac:picMk id="10" creationId="{EF2CA73E-7FE4-43EF-AD9D-9675C69D5C9F}"/>
          </ac:picMkLst>
        </pc:picChg>
      </pc:sldChg>
      <pc:sldChg chg="addSp modSp">
        <pc:chgData name="Hayley Mills" userId="0889dede-832e-4a93-9252-bb98fc29655c" providerId="ADAL" clId="{4FE45E29-B50C-4E45-9784-2F2F7E1F65F8}" dt="2026-02-26T08:55:08.267" v="69"/>
        <pc:sldMkLst>
          <pc:docMk/>
          <pc:sldMk cId="3664852689" sldId="280"/>
        </pc:sldMkLst>
        <pc:picChg chg="add mod">
          <ac:chgData name="Hayley Mills" userId="0889dede-832e-4a93-9252-bb98fc29655c" providerId="ADAL" clId="{4FE45E29-B50C-4E45-9784-2F2F7E1F65F8}" dt="2026-02-26T08:55:08.267" v="69"/>
          <ac:picMkLst>
            <pc:docMk/>
            <pc:sldMk cId="3664852689" sldId="280"/>
            <ac:picMk id="7" creationId="{8D8A0285-E54D-4937-9F04-99EED7343C23}"/>
          </ac:picMkLst>
        </pc:picChg>
      </pc:sldChg>
      <pc:sldChg chg="addSp modSp">
        <pc:chgData name="Hayley Mills" userId="0889dede-832e-4a93-9252-bb98fc29655c" providerId="ADAL" clId="{4FE45E29-B50C-4E45-9784-2F2F7E1F65F8}" dt="2026-02-26T08:56:33.292" v="87"/>
        <pc:sldMkLst>
          <pc:docMk/>
          <pc:sldMk cId="895672011" sldId="282"/>
        </pc:sldMkLst>
        <pc:picChg chg="add mod">
          <ac:chgData name="Hayley Mills" userId="0889dede-832e-4a93-9252-bb98fc29655c" providerId="ADAL" clId="{4FE45E29-B50C-4E45-9784-2F2F7E1F65F8}" dt="2026-02-26T08:56:33.292" v="87"/>
          <ac:picMkLst>
            <pc:docMk/>
            <pc:sldMk cId="895672011" sldId="282"/>
            <ac:picMk id="3" creationId="{5087AF70-AAD1-452C-BD31-A1B87FFAEDF9}"/>
          </ac:picMkLst>
        </pc:picChg>
      </pc:sldChg>
      <pc:sldMasterChg chg="delSldLayout modSldLayout">
        <pc:chgData name="Hayley Mills" userId="0889dede-832e-4a93-9252-bb98fc29655c" providerId="ADAL" clId="{4FE45E29-B50C-4E45-9784-2F2F7E1F65F8}" dt="2026-02-26T13:32:40.099" v="114" actId="2696"/>
        <pc:sldMasterMkLst>
          <pc:docMk/>
          <pc:sldMasterMk cId="1777971478" sldId="2147483648"/>
        </pc:sldMasterMkLst>
        <pc:sldLayoutChg chg="del">
          <pc:chgData name="Hayley Mills" userId="0889dede-832e-4a93-9252-bb98fc29655c" providerId="ADAL" clId="{4FE45E29-B50C-4E45-9784-2F2F7E1F65F8}" dt="2026-02-26T13:32:32.937" v="104" actId="2696"/>
          <pc:sldLayoutMkLst>
            <pc:docMk/>
            <pc:sldMasterMk cId="1777971478" sldId="2147483648"/>
            <pc:sldLayoutMk cId="1643025230" sldId="2147483649"/>
          </pc:sldLayoutMkLst>
        </pc:sldLayoutChg>
        <pc:sldLayoutChg chg="del">
          <pc:chgData name="Hayley Mills" userId="0889dede-832e-4a93-9252-bb98fc29655c" providerId="ADAL" clId="{4FE45E29-B50C-4E45-9784-2F2F7E1F65F8}" dt="2026-02-26T13:32:33.604" v="105" actId="2696"/>
          <pc:sldLayoutMkLst>
            <pc:docMk/>
            <pc:sldMasterMk cId="1777971478" sldId="2147483648"/>
            <pc:sldLayoutMk cId="2904233204" sldId="2147483650"/>
          </pc:sldLayoutMkLst>
        </pc:sldLayoutChg>
        <pc:sldLayoutChg chg="del">
          <pc:chgData name="Hayley Mills" userId="0889dede-832e-4a93-9252-bb98fc29655c" providerId="ADAL" clId="{4FE45E29-B50C-4E45-9784-2F2F7E1F65F8}" dt="2026-02-26T13:32:34.275" v="106" actId="2696"/>
          <pc:sldLayoutMkLst>
            <pc:docMk/>
            <pc:sldMasterMk cId="1777971478" sldId="2147483648"/>
            <pc:sldLayoutMk cId="2109160782" sldId="2147483651"/>
          </pc:sldLayoutMkLst>
        </pc:sldLayoutChg>
        <pc:sldLayoutChg chg="del">
          <pc:chgData name="Hayley Mills" userId="0889dede-832e-4a93-9252-bb98fc29655c" providerId="ADAL" clId="{4FE45E29-B50C-4E45-9784-2F2F7E1F65F8}" dt="2026-02-26T13:32:35.475" v="107" actId="2696"/>
          <pc:sldLayoutMkLst>
            <pc:docMk/>
            <pc:sldMasterMk cId="1777971478" sldId="2147483648"/>
            <pc:sldLayoutMk cId="2828212794" sldId="2147483652"/>
          </pc:sldLayoutMkLst>
        </pc:sldLayoutChg>
        <pc:sldLayoutChg chg="del">
          <pc:chgData name="Hayley Mills" userId="0889dede-832e-4a93-9252-bb98fc29655c" providerId="ADAL" clId="{4FE45E29-B50C-4E45-9784-2F2F7E1F65F8}" dt="2026-02-26T13:32:36.198" v="108" actId="2696"/>
          <pc:sldLayoutMkLst>
            <pc:docMk/>
            <pc:sldMasterMk cId="1777971478" sldId="2147483648"/>
            <pc:sldLayoutMk cId="1924765786" sldId="2147483653"/>
          </pc:sldLayoutMkLst>
        </pc:sldLayoutChg>
        <pc:sldLayoutChg chg="del">
          <pc:chgData name="Hayley Mills" userId="0889dede-832e-4a93-9252-bb98fc29655c" providerId="ADAL" clId="{4FE45E29-B50C-4E45-9784-2F2F7E1F65F8}" dt="2026-02-26T13:32:37.044" v="109" actId="2696"/>
          <pc:sldLayoutMkLst>
            <pc:docMk/>
            <pc:sldMasterMk cId="1777971478" sldId="2147483648"/>
            <pc:sldLayoutMk cId="3191905335" sldId="2147483654"/>
          </pc:sldLayoutMkLst>
        </pc:sldLayoutChg>
        <pc:sldLayoutChg chg="del">
          <pc:chgData name="Hayley Mills" userId="0889dede-832e-4a93-9252-bb98fc29655c" providerId="ADAL" clId="{4FE45E29-B50C-4E45-9784-2F2F7E1F65F8}" dt="2026-02-26T13:32:37.670" v="110" actId="2696"/>
          <pc:sldLayoutMkLst>
            <pc:docMk/>
            <pc:sldMasterMk cId="1777971478" sldId="2147483648"/>
            <pc:sldLayoutMk cId="3895472987" sldId="2147483655"/>
          </pc:sldLayoutMkLst>
        </pc:sldLayoutChg>
        <pc:sldLayoutChg chg="del">
          <pc:chgData name="Hayley Mills" userId="0889dede-832e-4a93-9252-bb98fc29655c" providerId="ADAL" clId="{4FE45E29-B50C-4E45-9784-2F2F7E1F65F8}" dt="2026-02-26T13:32:38.277" v="111" actId="2696"/>
          <pc:sldLayoutMkLst>
            <pc:docMk/>
            <pc:sldMasterMk cId="1777971478" sldId="2147483648"/>
            <pc:sldLayoutMk cId="1848150190" sldId="2147483656"/>
          </pc:sldLayoutMkLst>
        </pc:sldLayoutChg>
        <pc:sldLayoutChg chg="del">
          <pc:chgData name="Hayley Mills" userId="0889dede-832e-4a93-9252-bb98fc29655c" providerId="ADAL" clId="{4FE45E29-B50C-4E45-9784-2F2F7E1F65F8}" dt="2026-02-26T13:32:39.075" v="112" actId="2696"/>
          <pc:sldLayoutMkLst>
            <pc:docMk/>
            <pc:sldMasterMk cId="1777971478" sldId="2147483648"/>
            <pc:sldLayoutMk cId="1877505661" sldId="2147483657"/>
          </pc:sldLayoutMkLst>
        </pc:sldLayoutChg>
        <pc:sldLayoutChg chg="del">
          <pc:chgData name="Hayley Mills" userId="0889dede-832e-4a93-9252-bb98fc29655c" providerId="ADAL" clId="{4FE45E29-B50C-4E45-9784-2F2F7E1F65F8}" dt="2026-02-26T13:32:39.525" v="113" actId="2696"/>
          <pc:sldLayoutMkLst>
            <pc:docMk/>
            <pc:sldMasterMk cId="1777971478" sldId="2147483648"/>
            <pc:sldLayoutMk cId="408067493" sldId="2147483658"/>
          </pc:sldLayoutMkLst>
        </pc:sldLayoutChg>
        <pc:sldLayoutChg chg="del">
          <pc:chgData name="Hayley Mills" userId="0889dede-832e-4a93-9252-bb98fc29655c" providerId="ADAL" clId="{4FE45E29-B50C-4E45-9784-2F2F7E1F65F8}" dt="2026-02-26T13:32:40.099" v="114" actId="2696"/>
          <pc:sldLayoutMkLst>
            <pc:docMk/>
            <pc:sldMasterMk cId="1777971478" sldId="2147483648"/>
            <pc:sldLayoutMk cId="2775058051" sldId="2147483659"/>
          </pc:sldLayoutMkLst>
        </pc:sldLayoutChg>
        <pc:sldLayoutChg chg="addSp delSp modSp mod">
          <pc:chgData name="Hayley Mills" userId="0889dede-832e-4a93-9252-bb98fc29655c" providerId="ADAL" clId="{4FE45E29-B50C-4E45-9784-2F2F7E1F65F8}" dt="2026-02-26T13:32:12.727" v="103" actId="1035"/>
          <pc:sldLayoutMkLst>
            <pc:docMk/>
            <pc:sldMasterMk cId="1777971478" sldId="2147483648"/>
            <pc:sldLayoutMk cId="3978728119" sldId="2147483660"/>
          </pc:sldLayoutMkLst>
          <pc:graphicFrameChg chg="add del mod">
            <ac:chgData name="Hayley Mills" userId="0889dede-832e-4a93-9252-bb98fc29655c" providerId="ADAL" clId="{4FE45E29-B50C-4E45-9784-2F2F7E1F65F8}" dt="2026-02-26T08:51:14.554" v="1" actId="478"/>
            <ac:graphicFrameMkLst>
              <pc:docMk/>
              <pc:sldMasterMk cId="1777971478" sldId="2147483648"/>
              <pc:sldLayoutMk cId="3978728119" sldId="2147483660"/>
              <ac:graphicFrameMk id="2" creationId="{85C4E237-80D0-4F4A-BD19-7599FABDDF9C}"/>
            </ac:graphicFrameMkLst>
          </pc:graphicFrameChg>
          <pc:picChg chg="mod">
            <ac:chgData name="Hayley Mills" userId="0889dede-832e-4a93-9252-bb98fc29655c" providerId="ADAL" clId="{4FE45E29-B50C-4E45-9784-2F2F7E1F65F8}" dt="2026-02-26T08:51:57.046" v="34" actId="1037"/>
            <ac:picMkLst>
              <pc:docMk/>
              <pc:sldMasterMk cId="1777971478" sldId="2147483648"/>
              <pc:sldLayoutMk cId="3978728119" sldId="2147483660"/>
              <ac:picMk id="14" creationId="{C86C4F61-5E35-4C71-81C7-44EA96949388}"/>
            </ac:picMkLst>
          </pc:picChg>
          <pc:picChg chg="add del mod">
            <ac:chgData name="Hayley Mills" userId="0889dede-832e-4a93-9252-bb98fc29655c" providerId="ADAL" clId="{4FE45E29-B50C-4E45-9784-2F2F7E1F65F8}" dt="2026-02-26T08:52:57.529" v="37" actId="478"/>
            <ac:picMkLst>
              <pc:docMk/>
              <pc:sldMasterMk cId="1777971478" sldId="2147483648"/>
              <pc:sldLayoutMk cId="3978728119" sldId="2147483660"/>
              <ac:picMk id="1026" creationId="{EAA383C2-CE1D-47E3-834C-62E9898D8370}"/>
            </ac:picMkLst>
          </pc:picChg>
          <pc:cxnChg chg="mod">
            <ac:chgData name="Hayley Mills" userId="0889dede-832e-4a93-9252-bb98fc29655c" providerId="ADAL" clId="{4FE45E29-B50C-4E45-9784-2F2F7E1F65F8}" dt="2026-02-26T13:32:12.727" v="103" actId="1035"/>
            <ac:cxnSpMkLst>
              <pc:docMk/>
              <pc:sldMasterMk cId="1777971478" sldId="2147483648"/>
              <pc:sldLayoutMk cId="3978728119" sldId="2147483660"/>
              <ac:cxnSpMk id="35" creationId="{A5CB4155-617C-44EE-9F3F-70A76106ACEE}"/>
            </ac:cxnSpMkLst>
          </pc:cxnChg>
        </pc:sldLayoutChg>
        <pc:sldLayoutChg chg="addSp delSp modSp mod">
          <pc:chgData name="Hayley Mills" userId="0889dede-832e-4a93-9252-bb98fc29655c" providerId="ADAL" clId="{4FE45E29-B50C-4E45-9784-2F2F7E1F65F8}" dt="2026-02-26T08:54:07.656" v="52" actId="478"/>
          <pc:sldLayoutMkLst>
            <pc:docMk/>
            <pc:sldMasterMk cId="1777971478" sldId="2147483648"/>
            <pc:sldLayoutMk cId="465400162" sldId="2147483661"/>
          </pc:sldLayoutMkLst>
          <pc:picChg chg="add del mod">
            <ac:chgData name="Hayley Mills" userId="0889dede-832e-4a93-9252-bb98fc29655c" providerId="ADAL" clId="{4FE45E29-B50C-4E45-9784-2F2F7E1F65F8}" dt="2026-02-26T08:54:07.656" v="52" actId="478"/>
            <ac:picMkLst>
              <pc:docMk/>
              <pc:sldMasterMk cId="1777971478" sldId="2147483648"/>
              <pc:sldLayoutMk cId="465400162" sldId="2147483661"/>
              <ac:picMk id="8" creationId="{CED959C5-E286-4809-85C6-6CE5E9855012}"/>
            </ac:picMkLst>
          </pc:picChg>
          <pc:picChg chg="mod">
            <ac:chgData name="Hayley Mills" userId="0889dede-832e-4a93-9252-bb98fc29655c" providerId="ADAL" clId="{4FE45E29-B50C-4E45-9784-2F2F7E1F65F8}" dt="2026-02-26T08:53:52.687" v="48" actId="1076"/>
            <ac:picMkLst>
              <pc:docMk/>
              <pc:sldMasterMk cId="1777971478" sldId="2147483648"/>
              <pc:sldLayoutMk cId="465400162" sldId="2147483661"/>
              <ac:picMk id="10" creationId="{EF3C068A-697F-483F-B70F-49D5D82E8D37}"/>
            </ac:picMkLst>
          </pc:picChg>
        </pc:sldLayoutChg>
        <pc:sldLayoutChg chg="addSp delSp modSp mod">
          <pc:chgData name="Hayley Mills" userId="0889dede-832e-4a93-9252-bb98fc29655c" providerId="ADAL" clId="{4FE45E29-B50C-4E45-9784-2F2F7E1F65F8}" dt="2026-02-26T08:55:51.862" v="82" actId="1037"/>
          <pc:sldLayoutMkLst>
            <pc:docMk/>
            <pc:sldMasterMk cId="1777971478" sldId="2147483648"/>
            <pc:sldLayoutMk cId="1140638848" sldId="2147483662"/>
          </pc:sldLayoutMkLst>
          <pc:picChg chg="add del mod">
            <ac:chgData name="Hayley Mills" userId="0889dede-832e-4a93-9252-bb98fc29655c" providerId="ADAL" clId="{4FE45E29-B50C-4E45-9784-2F2F7E1F65F8}" dt="2026-02-26T08:55:48.374" v="75" actId="478"/>
            <ac:picMkLst>
              <pc:docMk/>
              <pc:sldMasterMk cId="1777971478" sldId="2147483648"/>
              <pc:sldLayoutMk cId="1140638848" sldId="2147483662"/>
              <ac:picMk id="10" creationId="{3153205E-C650-4FE4-A078-AC1F5349A4A4}"/>
            </ac:picMkLst>
          </pc:picChg>
          <pc:picChg chg="mod ord">
            <ac:chgData name="Hayley Mills" userId="0889dede-832e-4a93-9252-bb98fc29655c" providerId="ADAL" clId="{4FE45E29-B50C-4E45-9784-2F2F7E1F65F8}" dt="2026-02-26T08:55:51.862" v="82" actId="1037"/>
            <ac:picMkLst>
              <pc:docMk/>
              <pc:sldMasterMk cId="1777971478" sldId="2147483648"/>
              <pc:sldLayoutMk cId="1140638848" sldId="2147483662"/>
              <ac:picMk id="20" creationId="{778BCF27-4DAE-4404-9EA3-155EA5A2813B}"/>
            </ac:picMkLst>
          </pc:picChg>
        </pc:sldLayoutChg>
        <pc:sldLayoutChg chg="addSp delSp modSp mod">
          <pc:chgData name="Hayley Mills" userId="0889dede-832e-4a93-9252-bb98fc29655c" providerId="ADAL" clId="{4FE45E29-B50C-4E45-9784-2F2F7E1F65F8}" dt="2026-02-26T08:54:41.870" v="59"/>
          <pc:sldLayoutMkLst>
            <pc:docMk/>
            <pc:sldMasterMk cId="1777971478" sldId="2147483648"/>
            <pc:sldLayoutMk cId="523150357" sldId="2147483663"/>
          </pc:sldLayoutMkLst>
          <pc:picChg chg="del">
            <ac:chgData name="Hayley Mills" userId="0889dede-832e-4a93-9252-bb98fc29655c" providerId="ADAL" clId="{4FE45E29-B50C-4E45-9784-2F2F7E1F65F8}" dt="2026-02-26T08:54:41.430" v="58" actId="478"/>
            <ac:picMkLst>
              <pc:docMk/>
              <pc:sldMasterMk cId="1777971478" sldId="2147483648"/>
              <pc:sldLayoutMk cId="523150357" sldId="2147483663"/>
              <ac:picMk id="8" creationId="{441B3A21-BDD7-402B-9D42-6BAC590EB5C7}"/>
            </ac:picMkLst>
          </pc:picChg>
          <pc:picChg chg="add mod">
            <ac:chgData name="Hayley Mills" userId="0889dede-832e-4a93-9252-bb98fc29655c" providerId="ADAL" clId="{4FE45E29-B50C-4E45-9784-2F2F7E1F65F8}" dt="2026-02-26T08:54:41.870" v="59"/>
            <ac:picMkLst>
              <pc:docMk/>
              <pc:sldMasterMk cId="1777971478" sldId="2147483648"/>
              <pc:sldLayoutMk cId="523150357" sldId="2147483663"/>
              <ac:picMk id="9" creationId="{63621C15-C1DF-40F0-862A-4F3B8952B8C4}"/>
            </ac:picMkLst>
          </pc:picChg>
        </pc:sldLayoutChg>
        <pc:sldLayoutChg chg="addSp delSp modSp mod">
          <pc:chgData name="Hayley Mills" userId="0889dede-832e-4a93-9252-bb98fc29655c" providerId="ADAL" clId="{4FE45E29-B50C-4E45-9784-2F2F7E1F65F8}" dt="2026-02-26T08:54:48.342" v="63"/>
          <pc:sldLayoutMkLst>
            <pc:docMk/>
            <pc:sldMasterMk cId="1777971478" sldId="2147483648"/>
            <pc:sldLayoutMk cId="2909917396" sldId="2147483665"/>
          </pc:sldLayoutMkLst>
          <pc:picChg chg="add mod">
            <ac:chgData name="Hayley Mills" userId="0889dede-832e-4a93-9252-bb98fc29655c" providerId="ADAL" clId="{4FE45E29-B50C-4E45-9784-2F2F7E1F65F8}" dt="2026-02-26T08:54:48.342" v="63"/>
            <ac:picMkLst>
              <pc:docMk/>
              <pc:sldMasterMk cId="1777971478" sldId="2147483648"/>
              <pc:sldLayoutMk cId="2909917396" sldId="2147483665"/>
              <ac:picMk id="8" creationId="{34EB006F-D41C-4E66-A248-3C5EC0CDA5E2}"/>
            </ac:picMkLst>
          </pc:picChg>
          <pc:picChg chg="del">
            <ac:chgData name="Hayley Mills" userId="0889dede-832e-4a93-9252-bb98fc29655c" providerId="ADAL" clId="{4FE45E29-B50C-4E45-9784-2F2F7E1F65F8}" dt="2026-02-26T08:54:47.974" v="62" actId="478"/>
            <ac:picMkLst>
              <pc:docMk/>
              <pc:sldMasterMk cId="1777971478" sldId="2147483648"/>
              <pc:sldLayoutMk cId="2909917396" sldId="2147483665"/>
              <ac:picMk id="10" creationId="{D8766D21-83C8-4237-96A4-E9726628699B}"/>
            </ac:picMkLst>
          </pc:picChg>
        </pc:sldLayoutChg>
        <pc:sldLayoutChg chg="modSp mod">
          <pc:chgData name="Hayley Mills" userId="0889dede-832e-4a93-9252-bb98fc29655c" providerId="ADAL" clId="{4FE45E29-B50C-4E45-9784-2F2F7E1F65F8}" dt="2026-02-26T08:56:49.912" v="89" actId="1076"/>
          <pc:sldLayoutMkLst>
            <pc:docMk/>
            <pc:sldMasterMk cId="1777971478" sldId="2147483648"/>
            <pc:sldLayoutMk cId="365100657" sldId="2147483666"/>
          </pc:sldLayoutMkLst>
          <pc:picChg chg="mod">
            <ac:chgData name="Hayley Mills" userId="0889dede-832e-4a93-9252-bb98fc29655c" providerId="ADAL" clId="{4FE45E29-B50C-4E45-9784-2F2F7E1F65F8}" dt="2026-02-26T08:56:49.912" v="89" actId="1076"/>
            <ac:picMkLst>
              <pc:docMk/>
              <pc:sldMasterMk cId="1777971478" sldId="2147483648"/>
              <pc:sldLayoutMk cId="365100657" sldId="2147483666"/>
              <ac:picMk id="8" creationId="{7938AA3D-9D50-4149-8C5F-C22F9BFB2E96}"/>
            </ac:picMkLst>
          </pc:picChg>
        </pc:sldLayoutChg>
        <pc:sldLayoutChg chg="modSp mod">
          <pc:chgData name="Hayley Mills" userId="0889dede-832e-4a93-9252-bb98fc29655c" providerId="ADAL" clId="{4FE45E29-B50C-4E45-9784-2F2F7E1F65F8}" dt="2026-02-26T08:56:57.318" v="91" actId="14100"/>
          <pc:sldLayoutMkLst>
            <pc:docMk/>
            <pc:sldMasterMk cId="1777971478" sldId="2147483648"/>
            <pc:sldLayoutMk cId="3361836077" sldId="2147483667"/>
          </pc:sldLayoutMkLst>
          <pc:picChg chg="mod">
            <ac:chgData name="Hayley Mills" userId="0889dede-832e-4a93-9252-bb98fc29655c" providerId="ADAL" clId="{4FE45E29-B50C-4E45-9784-2F2F7E1F65F8}" dt="2026-02-26T08:56:57.318" v="91" actId="14100"/>
            <ac:picMkLst>
              <pc:docMk/>
              <pc:sldMasterMk cId="1777971478" sldId="2147483648"/>
              <pc:sldLayoutMk cId="3361836077" sldId="2147483667"/>
              <ac:picMk id="8" creationId="{BA12254B-AAE8-4654-8016-E3EAC18AFE22}"/>
            </ac:picMkLst>
          </pc:picChg>
        </pc:sldLayoutChg>
        <pc:sldLayoutChg chg="addSp delSp modSp mod">
          <pc:chgData name="Hayley Mills" userId="0889dede-832e-4a93-9252-bb98fc29655c" providerId="ADAL" clId="{4FE45E29-B50C-4E45-9784-2F2F7E1F65F8}" dt="2026-02-26T08:54:44.734" v="61"/>
          <pc:sldLayoutMkLst>
            <pc:docMk/>
            <pc:sldMasterMk cId="1777971478" sldId="2147483648"/>
            <pc:sldLayoutMk cId="33069374" sldId="2147483668"/>
          </pc:sldLayoutMkLst>
          <pc:picChg chg="del">
            <ac:chgData name="Hayley Mills" userId="0889dede-832e-4a93-9252-bb98fc29655c" providerId="ADAL" clId="{4FE45E29-B50C-4E45-9784-2F2F7E1F65F8}" dt="2026-02-26T08:54:44.344" v="60" actId="478"/>
            <ac:picMkLst>
              <pc:docMk/>
              <pc:sldMasterMk cId="1777971478" sldId="2147483648"/>
              <pc:sldLayoutMk cId="33069374" sldId="2147483668"/>
              <ac:picMk id="10" creationId="{8852FFCB-0B56-47B9-A89E-E7EF35CC5340}"/>
            </ac:picMkLst>
          </pc:picChg>
          <pc:picChg chg="add mod">
            <ac:chgData name="Hayley Mills" userId="0889dede-832e-4a93-9252-bb98fc29655c" providerId="ADAL" clId="{4FE45E29-B50C-4E45-9784-2F2F7E1F65F8}" dt="2026-02-26T08:54:44.734" v="61"/>
            <ac:picMkLst>
              <pc:docMk/>
              <pc:sldMasterMk cId="1777971478" sldId="2147483648"/>
              <pc:sldLayoutMk cId="33069374" sldId="2147483668"/>
              <ac:picMk id="11" creationId="{D65D741B-3A21-4045-8707-2050CB534A99}"/>
            </ac:picMkLst>
          </pc:picChg>
        </pc:sldLayoutChg>
        <pc:sldLayoutChg chg="addSp delSp modSp mod">
          <pc:chgData name="Hayley Mills" userId="0889dede-832e-4a93-9252-bb98fc29655c" providerId="ADAL" clId="{4FE45E29-B50C-4E45-9784-2F2F7E1F65F8}" dt="2026-02-26T08:54:51.591" v="65"/>
          <pc:sldLayoutMkLst>
            <pc:docMk/>
            <pc:sldMasterMk cId="1777971478" sldId="2147483648"/>
            <pc:sldLayoutMk cId="3804457833" sldId="2147483669"/>
          </pc:sldLayoutMkLst>
          <pc:picChg chg="del">
            <ac:chgData name="Hayley Mills" userId="0889dede-832e-4a93-9252-bb98fc29655c" providerId="ADAL" clId="{4FE45E29-B50C-4E45-9784-2F2F7E1F65F8}" dt="2026-02-26T08:54:51.322" v="64" actId="478"/>
            <ac:picMkLst>
              <pc:docMk/>
              <pc:sldMasterMk cId="1777971478" sldId="2147483648"/>
              <pc:sldLayoutMk cId="3804457833" sldId="2147483669"/>
              <ac:picMk id="11" creationId="{B7F7E00F-2183-4BEF-892D-E50BFCACCBE6}"/>
            </ac:picMkLst>
          </pc:picChg>
          <pc:picChg chg="add mod">
            <ac:chgData name="Hayley Mills" userId="0889dede-832e-4a93-9252-bb98fc29655c" providerId="ADAL" clId="{4FE45E29-B50C-4E45-9784-2F2F7E1F65F8}" dt="2026-02-26T08:54:51.591" v="65"/>
            <ac:picMkLst>
              <pc:docMk/>
              <pc:sldMasterMk cId="1777971478" sldId="2147483648"/>
              <pc:sldLayoutMk cId="3804457833" sldId="2147483669"/>
              <ac:picMk id="12" creationId="{806EA43D-8EEC-4B80-905A-DB91EE66A121}"/>
            </ac:picMkLst>
          </pc:picChg>
        </pc:sldLayoutChg>
        <pc:sldLayoutChg chg="addSp delSp modSp mod">
          <pc:chgData name="Hayley Mills" userId="0889dede-832e-4a93-9252-bb98fc29655c" providerId="ADAL" clId="{4FE45E29-B50C-4E45-9784-2F2F7E1F65F8}" dt="2026-02-26T08:56:04.375" v="84"/>
          <pc:sldLayoutMkLst>
            <pc:docMk/>
            <pc:sldMasterMk cId="1777971478" sldId="2147483648"/>
            <pc:sldLayoutMk cId="3689447763" sldId="2147483670"/>
          </pc:sldLayoutMkLst>
          <pc:picChg chg="del">
            <ac:chgData name="Hayley Mills" userId="0889dede-832e-4a93-9252-bb98fc29655c" providerId="ADAL" clId="{4FE45E29-B50C-4E45-9784-2F2F7E1F65F8}" dt="2026-02-26T08:56:03.992" v="83" actId="478"/>
            <ac:picMkLst>
              <pc:docMk/>
              <pc:sldMasterMk cId="1777971478" sldId="2147483648"/>
              <pc:sldLayoutMk cId="3689447763" sldId="2147483670"/>
              <ac:picMk id="8" creationId="{6279208F-C649-411D-B477-C931045FDD64}"/>
            </ac:picMkLst>
          </pc:picChg>
          <pc:picChg chg="add mod">
            <ac:chgData name="Hayley Mills" userId="0889dede-832e-4a93-9252-bb98fc29655c" providerId="ADAL" clId="{4FE45E29-B50C-4E45-9784-2F2F7E1F65F8}" dt="2026-02-26T08:56:04.375" v="84"/>
            <ac:picMkLst>
              <pc:docMk/>
              <pc:sldMasterMk cId="1777971478" sldId="2147483648"/>
              <pc:sldLayoutMk cId="3689447763" sldId="2147483670"/>
              <ac:picMk id="11" creationId="{97C81F3B-0BB6-45B2-8047-796D32711683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jp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6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Title (photo backgroun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328F81-6CA8-488D-8666-E4788CA7F5C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44"/>
          <a:stretch/>
        </p:blipFill>
        <p:spPr>
          <a:xfrm>
            <a:off x="-1" y="6884"/>
            <a:ext cx="12192001" cy="6851116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E40E2233-016A-4920-9B1C-493AF7962CB7}"/>
              </a:ext>
            </a:extLst>
          </p:cNvPr>
          <p:cNvSpPr/>
          <p:nvPr/>
        </p:nvSpPr>
        <p:spPr>
          <a:xfrm>
            <a:off x="0" y="1113857"/>
            <a:ext cx="8331200" cy="4515419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9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4">
            <a:extLst>
              <a:ext uri="{FF2B5EF4-FFF2-40B4-BE49-F238E27FC236}">
                <a16:creationId xmlns:a16="http://schemas.microsoft.com/office/drawing/2014/main" id="{9B5BCAD4-505E-42FE-84FC-008DFC247638}"/>
              </a:ext>
            </a:extLst>
          </p:cNvPr>
          <p:cNvSpPr/>
          <p:nvPr/>
        </p:nvSpPr>
        <p:spPr>
          <a:xfrm>
            <a:off x="820195" y="421608"/>
            <a:ext cx="4521756" cy="692249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89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">
            <a:extLst>
              <a:ext uri="{FF2B5EF4-FFF2-40B4-BE49-F238E27FC236}">
                <a16:creationId xmlns:a16="http://schemas.microsoft.com/office/drawing/2014/main" id="{AE71C8D8-FB0F-4AAB-A60B-BDCBECC4B302}"/>
              </a:ext>
            </a:extLst>
          </p:cNvPr>
          <p:cNvSpPr/>
          <p:nvPr/>
        </p:nvSpPr>
        <p:spPr>
          <a:xfrm>
            <a:off x="820321" y="186813"/>
            <a:ext cx="6927282" cy="1283681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Picture 2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F4985519-E418-CE85-1278-7EF43B68BA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962786"/>
            <a:ext cx="8370791" cy="1554480"/>
          </a:xfrm>
          <a:prstGeom prst="rect">
            <a:avLst/>
          </a:prstGeom>
        </p:spPr>
      </p:pic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5CB4155-617C-44EE-9F3F-70A76106ACEE}"/>
              </a:ext>
            </a:extLst>
          </p:cNvPr>
          <p:cNvCxnSpPr>
            <a:cxnSpLocks/>
          </p:cNvCxnSpPr>
          <p:nvPr/>
        </p:nvCxnSpPr>
        <p:spPr>
          <a:xfrm>
            <a:off x="37432" y="1105468"/>
            <a:ext cx="0" cy="4515419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CA5DF3D0-9681-43E8-BCE4-AEFA649007A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7580" y="292553"/>
            <a:ext cx="3741683" cy="93617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86C4F61-5E35-4C71-81C7-44EA9694938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660" y="270500"/>
            <a:ext cx="1733818" cy="48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728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Contact (l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291D35D9-078B-40B0-A4E3-5E816C0B6190}"/>
              </a:ext>
            </a:extLst>
          </p:cNvPr>
          <p:cNvSpPr/>
          <p:nvPr/>
        </p:nvSpPr>
        <p:spPr>
          <a:xfrm>
            <a:off x="-32948" y="5247842"/>
            <a:ext cx="12233049" cy="1610158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CF445F9-CED3-49BD-9FC5-A5DA7757E2C1}"/>
              </a:ext>
            </a:extLst>
          </p:cNvPr>
          <p:cNvCxnSpPr>
            <a:cxnSpLocks/>
          </p:cNvCxnSpPr>
          <p:nvPr/>
        </p:nvCxnSpPr>
        <p:spPr>
          <a:xfrm>
            <a:off x="-16341" y="5214313"/>
            <a:ext cx="12233049" cy="0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23EDC9E7-7FE3-5912-C9A6-A3FEA20057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555" y="5481880"/>
            <a:ext cx="6849153" cy="12719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A12254B-AAE8-4654-8016-E3EAC18AFE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15" y="5389270"/>
            <a:ext cx="1768397" cy="4977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915D04B-DF52-41A1-B985-3B3DEAEB156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771" y="5786007"/>
            <a:ext cx="2652478" cy="6636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310858C-0F01-45A4-9681-508FCE114D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1" t="1" r="-34" b="-607"/>
          <a:stretch/>
        </p:blipFill>
        <p:spPr>
          <a:xfrm>
            <a:off x="-16341" y="1"/>
            <a:ext cx="12233049" cy="521431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2CE2B70-72E4-497C-8783-EC0E79560114}"/>
              </a:ext>
            </a:extLst>
          </p:cNvPr>
          <p:cNvSpPr/>
          <p:nvPr userDrawn="1"/>
        </p:nvSpPr>
        <p:spPr>
          <a:xfrm>
            <a:off x="-16341" y="-25008"/>
            <a:ext cx="12233049" cy="5214312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1836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Title (navy botto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5F76F4D-0DED-46DA-B7F3-D342A03A8B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1" t="1" r="-34" b="-607"/>
          <a:stretch/>
        </p:blipFill>
        <p:spPr>
          <a:xfrm>
            <a:off x="0" y="1032877"/>
            <a:ext cx="12191999" cy="5830881"/>
          </a:xfrm>
          <a:prstGeom prst="rect">
            <a:avLst/>
          </a:prstGeom>
        </p:spPr>
      </p:pic>
      <p:sp>
        <p:nvSpPr>
          <p:cNvPr id="2" name="object 4">
            <a:extLst>
              <a:ext uri="{FF2B5EF4-FFF2-40B4-BE49-F238E27FC236}">
                <a16:creationId xmlns:a16="http://schemas.microsoft.com/office/drawing/2014/main" id="{33004094-44A7-4E70-9D8D-1722B692B37D}"/>
              </a:ext>
            </a:extLst>
          </p:cNvPr>
          <p:cNvSpPr/>
          <p:nvPr/>
        </p:nvSpPr>
        <p:spPr>
          <a:xfrm>
            <a:off x="-4423" y="1019777"/>
            <a:ext cx="12304982" cy="5880744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89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F3C068A-697F-483F-B70F-49D5D82E8D3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556" y="142553"/>
            <a:ext cx="2652478" cy="62059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A2BB2A-22A1-41E8-8F07-1512D022C2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34632"/>
          <a:stretch/>
        </p:blipFill>
        <p:spPr>
          <a:xfrm>
            <a:off x="146091" y="138325"/>
            <a:ext cx="2154359" cy="606146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EB3E921-9192-471C-8F9B-C7E8A05311F5}"/>
              </a:ext>
            </a:extLst>
          </p:cNvPr>
          <p:cNvCxnSpPr>
            <a:cxnSpLocks/>
          </p:cNvCxnSpPr>
          <p:nvPr userDrawn="1"/>
        </p:nvCxnSpPr>
        <p:spPr>
          <a:xfrm>
            <a:off x="0" y="992955"/>
            <a:ext cx="12187577" cy="0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5400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Title (small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291D35D9-078B-40B0-A4E3-5E816C0B6190}"/>
              </a:ext>
            </a:extLst>
          </p:cNvPr>
          <p:cNvSpPr/>
          <p:nvPr/>
        </p:nvSpPr>
        <p:spPr>
          <a:xfrm>
            <a:off x="0" y="0"/>
            <a:ext cx="12192000" cy="962891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CF445F9-CED3-49BD-9FC5-A5DA7757E2C1}"/>
              </a:ext>
            </a:extLst>
          </p:cNvPr>
          <p:cNvCxnSpPr>
            <a:cxnSpLocks/>
          </p:cNvCxnSpPr>
          <p:nvPr/>
        </p:nvCxnSpPr>
        <p:spPr>
          <a:xfrm>
            <a:off x="0" y="992955"/>
            <a:ext cx="12187577" cy="0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865AEB26-C718-4F65-ADDA-7F8F2EC0D7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91" y="148609"/>
            <a:ext cx="2357794" cy="66365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D058E81-DB90-465C-B2AD-08FC9D24BE79}"/>
              </a:ext>
            </a:extLst>
          </p:cNvPr>
          <p:cNvSpPr/>
          <p:nvPr userDrawn="1"/>
        </p:nvSpPr>
        <p:spPr>
          <a:xfrm>
            <a:off x="0" y="1023019"/>
            <a:ext cx="12192000" cy="58111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C5992D-D144-4367-B8BC-FD6FB932DC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1" t="1" r="-34" b="-607"/>
          <a:stretch/>
        </p:blipFill>
        <p:spPr>
          <a:xfrm>
            <a:off x="0" y="1014375"/>
            <a:ext cx="12192000" cy="5867373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B820626-EBEE-4A36-94BC-6DB37CB2CF17}"/>
              </a:ext>
            </a:extLst>
          </p:cNvPr>
          <p:cNvSpPr/>
          <p:nvPr userDrawn="1"/>
        </p:nvSpPr>
        <p:spPr>
          <a:xfrm>
            <a:off x="-56643" y="1011292"/>
            <a:ext cx="12248644" cy="5840763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78BCF27-4DAE-4404-9EA3-155EA5A2813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749" y="131831"/>
            <a:ext cx="2652478" cy="66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638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>
            <a:extLst>
              <a:ext uri="{FF2B5EF4-FFF2-40B4-BE49-F238E27FC236}">
                <a16:creationId xmlns:a16="http://schemas.microsoft.com/office/drawing/2014/main" id="{87559085-F6F7-4685-A64D-BC2A3948ABB9}"/>
              </a:ext>
            </a:extLst>
          </p:cNvPr>
          <p:cNvSpPr/>
          <p:nvPr userDrawn="1"/>
        </p:nvSpPr>
        <p:spPr>
          <a:xfrm>
            <a:off x="0" y="0"/>
            <a:ext cx="12192000" cy="962891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FEC0248-8837-4489-A883-D1955D8C9C09}"/>
              </a:ext>
            </a:extLst>
          </p:cNvPr>
          <p:cNvCxnSpPr>
            <a:cxnSpLocks/>
          </p:cNvCxnSpPr>
          <p:nvPr userDrawn="1"/>
        </p:nvCxnSpPr>
        <p:spPr>
          <a:xfrm>
            <a:off x="0" y="992955"/>
            <a:ext cx="12187577" cy="0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11C40BF2-9A01-4BDC-B65F-C20102092D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91" y="148609"/>
            <a:ext cx="2357794" cy="66365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A9276A7-1C71-4798-AE25-6D79CEEEB153}"/>
              </a:ext>
            </a:extLst>
          </p:cNvPr>
          <p:cNvSpPr/>
          <p:nvPr userDrawn="1"/>
        </p:nvSpPr>
        <p:spPr>
          <a:xfrm>
            <a:off x="0" y="1023019"/>
            <a:ext cx="12192000" cy="58111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F59600-DB7D-4DE2-8069-E43C454FA270}"/>
              </a:ext>
            </a:extLst>
          </p:cNvPr>
          <p:cNvSpPr/>
          <p:nvPr userDrawn="1"/>
        </p:nvSpPr>
        <p:spPr>
          <a:xfrm>
            <a:off x="0" y="1031988"/>
            <a:ext cx="12192000" cy="5834981"/>
          </a:xfrm>
          <a:prstGeom prst="rect">
            <a:avLst/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C81F3B-0BB6-45B2-8047-796D3271168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749" y="131831"/>
            <a:ext cx="2652478" cy="66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447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C1088F2-F2F1-4556-AF9C-140507F8A84D}"/>
              </a:ext>
            </a:extLst>
          </p:cNvPr>
          <p:cNvSpPr/>
          <p:nvPr userDrawn="1"/>
        </p:nvSpPr>
        <p:spPr>
          <a:xfrm>
            <a:off x="0" y="975009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D29A4A8-4B5E-486B-92B9-C150BBB90D95}"/>
              </a:ext>
            </a:extLst>
          </p:cNvPr>
          <p:cNvCxnSpPr>
            <a:cxnSpLocks/>
          </p:cNvCxnSpPr>
          <p:nvPr/>
        </p:nvCxnSpPr>
        <p:spPr>
          <a:xfrm>
            <a:off x="0" y="939846"/>
            <a:ext cx="12187577" cy="0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0D346268-6792-488E-9FBA-D4D749DDFB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34632"/>
          <a:stretch/>
        </p:blipFill>
        <p:spPr>
          <a:xfrm>
            <a:off x="146091" y="138325"/>
            <a:ext cx="2154359" cy="6061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3621C15-C1DF-40F0-862A-4F3B8952B8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556" y="142553"/>
            <a:ext cx="2652478" cy="62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150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1C0E102-4A77-419F-A881-EB4EC13759B8}"/>
              </a:ext>
            </a:extLst>
          </p:cNvPr>
          <p:cNvSpPr/>
          <p:nvPr userDrawn="1"/>
        </p:nvSpPr>
        <p:spPr>
          <a:xfrm>
            <a:off x="0" y="998863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B5890DE-51CA-4EDC-AC97-5566F5A9E368}"/>
              </a:ext>
            </a:extLst>
          </p:cNvPr>
          <p:cNvCxnSpPr>
            <a:cxnSpLocks/>
          </p:cNvCxnSpPr>
          <p:nvPr userDrawn="1"/>
        </p:nvCxnSpPr>
        <p:spPr>
          <a:xfrm>
            <a:off x="0" y="960628"/>
            <a:ext cx="12187577" cy="0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3700F22-7319-4A1E-AA0C-E4D8496CAB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34632"/>
          <a:stretch/>
        </p:blipFill>
        <p:spPr>
          <a:xfrm>
            <a:off x="146091" y="138325"/>
            <a:ext cx="2154359" cy="606146"/>
          </a:xfrm>
          <a:prstGeom prst="rect">
            <a:avLst/>
          </a:prstGeom>
        </p:spPr>
      </p:pic>
      <p:sp>
        <p:nvSpPr>
          <p:cNvPr id="6" name="Picture Placeholder 8">
            <a:extLst>
              <a:ext uri="{FF2B5EF4-FFF2-40B4-BE49-F238E27FC236}">
                <a16:creationId xmlns:a16="http://schemas.microsoft.com/office/drawing/2014/main" id="{68407C07-D030-4225-B825-1A024A37EE5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708796" y="763454"/>
            <a:ext cx="4485416" cy="4478859"/>
          </a:xfrm>
          <a:solidFill>
            <a:schemeClr val="accent3">
              <a:lumMod val="20000"/>
              <a:lumOff val="80000"/>
            </a:schemeClr>
          </a:solidFill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en-GB" dirty="0"/>
              <a:t>Click icon to add image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65D741B-3A21-4045-8707-2050CB534A9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556" y="142553"/>
            <a:ext cx="2652478" cy="62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9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Image + caption">
    <p:spTree>
      <p:nvGrpSpPr>
        <p:cNvPr id="1" name="">
          <a:extLst>
            <a:ext uri="{FF2B5EF4-FFF2-40B4-BE49-F238E27FC236}">
              <a16:creationId xmlns:a16="http://schemas.microsoft.com/office/drawing/2014/main" id="{8D8AF90E-73BD-4CAB-814F-B74898DCC2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CF90F0F-F0E9-D090-797C-329371644886}"/>
              </a:ext>
            </a:extLst>
          </p:cNvPr>
          <p:cNvSpPr/>
          <p:nvPr/>
        </p:nvSpPr>
        <p:spPr>
          <a:xfrm>
            <a:off x="0" y="998863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CD40012-FCDC-67E3-B858-1CE33D794FE6}"/>
              </a:ext>
            </a:extLst>
          </p:cNvPr>
          <p:cNvCxnSpPr>
            <a:cxnSpLocks/>
          </p:cNvCxnSpPr>
          <p:nvPr/>
        </p:nvCxnSpPr>
        <p:spPr>
          <a:xfrm>
            <a:off x="0" y="960628"/>
            <a:ext cx="12187577" cy="0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Image placeholder 1"/>
          <p:cNvSpPr>
            <a:spLocks noGrp="1" noChangeAspect="1"/>
          </p:cNvSpPr>
          <p:nvPr>
            <p:ph type="pic" idx="1"/>
          </p:nvPr>
        </p:nvSpPr>
        <p:spPr>
          <a:xfrm>
            <a:off x="1742694" y="1546097"/>
            <a:ext cx="8702188" cy="4903479"/>
          </a:xfrm>
          <a:prstGeom prst="rect">
            <a:avLst/>
          </a:prstGeom>
          <a:solidFill>
            <a:srgbClr val="E8E8E8"/>
          </a:solidFill>
        </p:spPr>
        <p:txBody>
          <a:bodyPr anchor="ctr"/>
          <a:lstStyle/>
          <a:p>
            <a:pPr algn="ctr"/>
            <a:r>
              <a:rPr lang="en-GB" sz="1400" dirty="0">
                <a:solidFill>
                  <a:srgbClr val="888888"/>
                </a:solidFill>
              </a:rPr>
              <a:t>Click to add image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642CC3EA-2320-69F0-CCF4-13AB2028F5A3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929173" y="4283409"/>
            <a:ext cx="2040557" cy="2289020"/>
          </a:xfrm>
          <a:prstGeom prst="rect">
            <a:avLst/>
          </a:prstGeom>
          <a:solidFill>
            <a:srgbClr val="002147"/>
          </a:solidFill>
        </p:spPr>
        <p:txBody>
          <a:bodyPr vert="horz" lIns="91440" tIns="45720" rIns="432000" bIns="45720" rtlCol="0" anchor="ctr"/>
          <a:lstStyle>
            <a:defPPr>
              <a:defRPr lang="en-US"/>
            </a:defPPr>
            <a:lvl1pPr marL="0" indent="0" algn="r" defTabSz="914400" rtl="0" eaLnBrk="1" latinLnBrk="0" hangingPunct="1"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964E345-ABFC-4CBE-BCA1-F9F9E524DA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34632"/>
          <a:stretch/>
        </p:blipFill>
        <p:spPr>
          <a:xfrm>
            <a:off x="146091" y="138325"/>
            <a:ext cx="2154359" cy="6061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4EB006F-D41C-4E66-A248-3C5EC0CDA5E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556" y="142553"/>
            <a:ext cx="2652478" cy="62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917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FCDB416-CD66-46E8-BBCB-64F7D2C7C817}"/>
              </a:ext>
            </a:extLst>
          </p:cNvPr>
          <p:cNvSpPr/>
          <p:nvPr userDrawn="1"/>
        </p:nvSpPr>
        <p:spPr>
          <a:xfrm>
            <a:off x="0" y="1011389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EBD8E3E-17D6-4F0D-95F5-B0710F5FEB46}"/>
              </a:ext>
            </a:extLst>
          </p:cNvPr>
          <p:cNvCxnSpPr>
            <a:cxnSpLocks/>
          </p:cNvCxnSpPr>
          <p:nvPr userDrawn="1"/>
        </p:nvCxnSpPr>
        <p:spPr>
          <a:xfrm>
            <a:off x="0" y="960628"/>
            <a:ext cx="12187577" cy="0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61FCD019-3FA2-4EDA-BD6E-EDA66CA9C0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34632"/>
          <a:stretch/>
        </p:blipFill>
        <p:spPr>
          <a:xfrm>
            <a:off x="146091" y="138325"/>
            <a:ext cx="2154359" cy="606146"/>
          </a:xfrm>
          <a:prstGeom prst="rect">
            <a:avLst/>
          </a:prstGeom>
        </p:spPr>
      </p:pic>
      <p:sp>
        <p:nvSpPr>
          <p:cNvPr id="6" name="Image placeholder 1">
            <a:extLst>
              <a:ext uri="{FF2B5EF4-FFF2-40B4-BE49-F238E27FC236}">
                <a16:creationId xmlns:a16="http://schemas.microsoft.com/office/drawing/2014/main" id="{D10ED5CF-4C4F-440D-AA8D-C415837399A2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1742694" y="1546097"/>
            <a:ext cx="8702188" cy="4903479"/>
          </a:xfrm>
          <a:prstGeom prst="rect">
            <a:avLst/>
          </a:prstGeom>
          <a:solidFill>
            <a:srgbClr val="E8E8E8"/>
          </a:solidFill>
        </p:spPr>
        <p:txBody>
          <a:bodyPr anchor="ctr"/>
          <a:lstStyle/>
          <a:p>
            <a:pPr algn="ctr"/>
            <a:r>
              <a:rPr lang="en-GB" sz="1400" dirty="0">
                <a:solidFill>
                  <a:srgbClr val="888888"/>
                </a:solidFill>
              </a:rPr>
              <a:t>Click to add image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28714105-967F-4AD6-B5AA-6CA14A12B8F0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929173" y="4283409"/>
            <a:ext cx="2040557" cy="2289020"/>
          </a:xfrm>
          <a:prstGeom prst="rect">
            <a:avLst/>
          </a:prstGeom>
          <a:solidFill>
            <a:srgbClr val="002147"/>
          </a:solidFill>
        </p:spPr>
        <p:txBody>
          <a:bodyPr vert="horz" lIns="91440" tIns="45720" rIns="432000" bIns="45720" rtlCol="0" anchor="ctr"/>
          <a:lstStyle>
            <a:defPPr>
              <a:defRPr lang="en-US"/>
            </a:defPPr>
            <a:lvl1pPr marL="0" indent="0" algn="r" defTabSz="914400" rtl="0" eaLnBrk="1" latinLnBrk="0" hangingPunct="1"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06EA43D-8EEC-4B80-905A-DB91EE66A12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556" y="142553"/>
            <a:ext cx="2652478" cy="620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457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Contact (dar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6FAE4B7-38D5-4953-AF34-0FF7557411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1" t="1510" r="-34" b="-606"/>
          <a:stretch/>
        </p:blipFill>
        <p:spPr>
          <a:xfrm>
            <a:off x="-4424" y="-516608"/>
            <a:ext cx="12191999" cy="5773471"/>
          </a:xfrm>
          <a:prstGeom prst="rect">
            <a:avLst/>
          </a:prstGeom>
        </p:spPr>
      </p:pic>
      <p:sp>
        <p:nvSpPr>
          <p:cNvPr id="2" name="object 4">
            <a:extLst>
              <a:ext uri="{FF2B5EF4-FFF2-40B4-BE49-F238E27FC236}">
                <a16:creationId xmlns:a16="http://schemas.microsoft.com/office/drawing/2014/main" id="{33004094-44A7-4E70-9D8D-1722B692B37D}"/>
              </a:ext>
            </a:extLst>
          </p:cNvPr>
          <p:cNvSpPr/>
          <p:nvPr/>
        </p:nvSpPr>
        <p:spPr>
          <a:xfrm>
            <a:off x="116" y="-516609"/>
            <a:ext cx="12192000" cy="5773472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89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09A198F-50A7-4A6A-88E9-42F224C187BD}"/>
              </a:ext>
            </a:extLst>
          </p:cNvPr>
          <p:cNvCxnSpPr>
            <a:cxnSpLocks/>
          </p:cNvCxnSpPr>
          <p:nvPr/>
        </p:nvCxnSpPr>
        <p:spPr>
          <a:xfrm>
            <a:off x="-1" y="5256863"/>
            <a:ext cx="12217169" cy="0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8075E286-0A64-5F36-4F46-DD26BCE9BA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8087" y="5455656"/>
            <a:ext cx="6529081" cy="12124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938AA3D-9D50-4149-8C5F-C22F9BFB2E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34632"/>
          <a:stretch/>
        </p:blipFill>
        <p:spPr>
          <a:xfrm>
            <a:off x="133460" y="5455656"/>
            <a:ext cx="1787619" cy="5029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E52C77-7369-4C00-BF69-EB25C1A800F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334" y="5824400"/>
            <a:ext cx="2891659" cy="67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00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E2B74A-7932-41E0-BA85-D6B3AD286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EB5B45-570C-4F53-928D-A8B0E22E1E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D9190B-CB67-42A7-BB1D-76DB0D584F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1E1E6-6263-477B-98B7-52C9CA536C13}" type="datetimeFigureOut">
              <a:rPr lang="en-GB" smtClean="0"/>
              <a:t>26/02/2026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55F834-EAD2-4C0A-975C-03D1E4D2CF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B83570-376B-4711-B737-907CCE9FF6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24E36-F99C-443F-8046-DB02B8904B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7971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70" r:id="rId4"/>
    <p:sldLayoutId id="2147483663" r:id="rId5"/>
    <p:sldLayoutId id="2147483668" r:id="rId6"/>
    <p:sldLayoutId id="2147483665" r:id="rId7"/>
    <p:sldLayoutId id="2147483669" r:id="rId8"/>
    <p:sldLayoutId id="2147483666" r:id="rId9"/>
    <p:sldLayoutId id="214748366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78DA6500-6568-49ED-A1CE-0145E5D519EB}"/>
              </a:ext>
            </a:extLst>
          </p:cNvPr>
          <p:cNvSpPr txBox="1"/>
          <p:nvPr/>
        </p:nvSpPr>
        <p:spPr>
          <a:xfrm>
            <a:off x="839861" y="1634710"/>
            <a:ext cx="60960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Title of the presentation can go over three lines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B04FC2E6-67C4-006D-0CF6-E5DAE5A2EF45}"/>
              </a:ext>
            </a:extLst>
          </p:cNvPr>
          <p:cNvSpPr txBox="1">
            <a:spLocks/>
          </p:cNvSpPr>
          <p:nvPr/>
        </p:nvSpPr>
        <p:spPr>
          <a:xfrm>
            <a:off x="839861" y="4112194"/>
            <a:ext cx="8591549" cy="682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SPEAKER NAME| JANUARY 2026</a:t>
            </a:r>
          </a:p>
          <a:p>
            <a:endParaRPr lang="en-GB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4E05E33-DD6A-4FBA-9C3E-AD471AE8C8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461" y="753584"/>
            <a:ext cx="2639939" cy="52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B9EC7BB-AD2C-4449-AE25-5A256DC585B9}"/>
              </a:ext>
            </a:extLst>
          </p:cNvPr>
          <p:cNvSpPr/>
          <p:nvPr/>
        </p:nvSpPr>
        <p:spPr>
          <a:xfrm>
            <a:off x="-3293403" y="334535"/>
            <a:ext cx="3059713" cy="39010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 anchorCtr="0"/>
          <a:lstStyle/>
          <a:p>
            <a:pPr>
              <a:spcAft>
                <a:spcPts val="1200"/>
              </a:spcAft>
            </a:pPr>
            <a:r>
              <a:rPr lang="en-GB" sz="1600" dirty="0">
                <a:latin typeface="+mj-lt"/>
              </a:rPr>
              <a:t>To change the study logo –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Delete the current CORMORANT logo 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Click on Insert and then Pictures and then This Device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Search for the logo that is saved locally on your computer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Once inserted, change the size so it fits in the space where the old logo appeared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You can also change the logo on all the other slides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41541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55C8DCC8-718D-4410-AE2A-49D2D2BE778B}"/>
              </a:ext>
            </a:extLst>
          </p:cNvPr>
          <p:cNvSpPr txBox="1"/>
          <p:nvPr/>
        </p:nvSpPr>
        <p:spPr>
          <a:xfrm>
            <a:off x="977413" y="1104900"/>
            <a:ext cx="435658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rgbClr val="1D3850"/>
                </a:solidFill>
                <a:effectLst/>
                <a:latin typeface="helvetica neue"/>
              </a:rPr>
              <a:t>Clinical Trials Unit, Nuffield Department of Primary Care Health Sciences</a:t>
            </a:r>
            <a:br>
              <a:rPr lang="en-GB" sz="1600" dirty="0"/>
            </a:br>
            <a:r>
              <a:rPr lang="en-GB" sz="1600" b="0" i="0" dirty="0">
                <a:solidFill>
                  <a:srgbClr val="1D3850"/>
                </a:solidFill>
                <a:effectLst/>
                <a:latin typeface="helvetica neue"/>
              </a:rPr>
              <a:t>Gibson Building, 1st Floor,</a:t>
            </a:r>
            <a:br>
              <a:rPr lang="en-GB" sz="1600" dirty="0"/>
            </a:br>
            <a:r>
              <a:rPr lang="en-GB" sz="1600" b="0" i="0" dirty="0">
                <a:solidFill>
                  <a:srgbClr val="1D3850"/>
                </a:solidFill>
                <a:effectLst/>
                <a:latin typeface="helvetica neue"/>
              </a:rPr>
              <a:t>Woodstock Road, Oxford.</a:t>
            </a:r>
            <a:br>
              <a:rPr lang="en-GB" sz="1600" dirty="0"/>
            </a:br>
            <a:r>
              <a:rPr lang="en-GB" sz="1600" b="0" i="0" dirty="0">
                <a:solidFill>
                  <a:srgbClr val="1D3850"/>
                </a:solidFill>
                <a:effectLst/>
                <a:latin typeface="helvetica neue"/>
              </a:rPr>
              <a:t>OX2 6GG</a:t>
            </a:r>
            <a:endParaRPr lang="en-GB" sz="1600" dirty="0">
              <a:solidFill>
                <a:srgbClr val="002147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r>
              <a:rPr lang="en-GB" sz="1600" b="1" dirty="0">
                <a:solidFill>
                  <a:srgbClr val="1D3850"/>
                </a:solidFill>
                <a:latin typeface="helvetica neue"/>
              </a:rPr>
              <a:t>Email: </a:t>
            </a:r>
            <a:r>
              <a:rPr lang="en-GB" sz="1600" dirty="0">
                <a:solidFill>
                  <a:srgbClr val="1D3850"/>
                </a:solidFill>
                <a:latin typeface="helvetica neue"/>
              </a:rPr>
              <a:t>primarycarectu@phc.ox.ac.uk</a:t>
            </a: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0CFAC45-EF5A-422C-AB90-DD54C36350C0}"/>
              </a:ext>
            </a:extLst>
          </p:cNvPr>
          <p:cNvSpPr txBox="1"/>
          <p:nvPr/>
        </p:nvSpPr>
        <p:spPr>
          <a:xfrm>
            <a:off x="1473200" y="3254163"/>
            <a:ext cx="2932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rgbClr val="002147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@oxprimarycare.bsky.social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37AE68-DA68-41F8-A843-4A9D13638F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742" y="3207273"/>
            <a:ext cx="476190" cy="4761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863B43-649F-476D-9E2B-6D238650B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13" y="3775835"/>
            <a:ext cx="550048" cy="550048"/>
          </a:xfrm>
          <a:prstGeom prst="rect">
            <a:avLst/>
          </a:prstGeom>
        </p:spPr>
      </p:pic>
      <p:sp>
        <p:nvSpPr>
          <p:cNvPr id="9" name="TextBox 13">
            <a:extLst>
              <a:ext uri="{FF2B5EF4-FFF2-40B4-BE49-F238E27FC236}">
                <a16:creationId xmlns:a16="http://schemas.microsoft.com/office/drawing/2014/main" id="{C5E02584-7571-4614-AECA-14EE728616CF}"/>
              </a:ext>
            </a:extLst>
          </p:cNvPr>
          <p:cNvSpPr txBox="1"/>
          <p:nvPr/>
        </p:nvSpPr>
        <p:spPr>
          <a:xfrm>
            <a:off x="1463054" y="3881582"/>
            <a:ext cx="74009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/>
            <a:r>
              <a:rPr lang="en-GB" sz="1600" i="0" dirty="0">
                <a:solidFill>
                  <a:srgbClr val="002147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Nuffield Department of Primary Care Health Sciences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E86045-6B5E-4BC5-A484-F496B75D456A}"/>
              </a:ext>
            </a:extLst>
          </p:cNvPr>
          <p:cNvSpPr txBox="1"/>
          <p:nvPr/>
        </p:nvSpPr>
        <p:spPr>
          <a:xfrm>
            <a:off x="1000815" y="360303"/>
            <a:ext cx="9818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Contact us</a:t>
            </a:r>
          </a:p>
        </p:txBody>
      </p:sp>
      <p:pic>
        <p:nvPicPr>
          <p:cNvPr id="14" name="Picture 2" descr="QR Code Image">
            <a:extLst>
              <a:ext uri="{FF2B5EF4-FFF2-40B4-BE49-F238E27FC236}">
                <a16:creationId xmlns:a16="http://schemas.microsoft.com/office/drawing/2014/main" id="{625512E5-57A6-485D-A8AC-8561424A4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1219" y="1497393"/>
            <a:ext cx="1819872" cy="1819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966AA8D-BCCF-4571-BB64-F0B79D2E9B1D}"/>
              </a:ext>
            </a:extLst>
          </p:cNvPr>
          <p:cNvSpPr txBox="1"/>
          <p:nvPr/>
        </p:nvSpPr>
        <p:spPr>
          <a:xfrm>
            <a:off x="7450422" y="1104900"/>
            <a:ext cx="43565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rgbClr val="1D3850"/>
                </a:solidFill>
                <a:effectLst/>
                <a:latin typeface="helvetica neue"/>
              </a:rPr>
              <a:t>Website QR code:</a:t>
            </a:r>
            <a:endParaRPr lang="en-GB" sz="1600" dirty="0">
              <a:solidFill>
                <a:srgbClr val="1D3850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4640CC44-7E95-4D1E-8FAD-021457EFD5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18" y="6097573"/>
            <a:ext cx="2344437" cy="4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4494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71B6FD73-2DD7-4A0F-BC9C-0B4B6AB95FF0}"/>
              </a:ext>
            </a:extLst>
          </p:cNvPr>
          <p:cNvSpPr txBox="1">
            <a:spLocks/>
          </p:cNvSpPr>
          <p:nvPr/>
        </p:nvSpPr>
        <p:spPr>
          <a:xfrm>
            <a:off x="954768" y="2667550"/>
            <a:ext cx="12636500" cy="25816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Title of presentation here,</a:t>
            </a:r>
            <a:b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</a:br>
            <a: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if long it can go over two lines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28E6485-A16E-474E-BD63-C3975E42D8A9}"/>
              </a:ext>
            </a:extLst>
          </p:cNvPr>
          <p:cNvSpPr txBox="1">
            <a:spLocks/>
          </p:cNvSpPr>
          <p:nvPr/>
        </p:nvSpPr>
        <p:spPr>
          <a:xfrm>
            <a:off x="954768" y="4139664"/>
            <a:ext cx="8591549" cy="682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SPEAKER NAME| JANUARY 2026</a:t>
            </a:r>
          </a:p>
          <a:p>
            <a:endParaRPr lang="en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3E6F29C8-06A0-4205-B750-D14FA9864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298" y="158362"/>
            <a:ext cx="2639939" cy="52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271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E63E9-4EA0-4AAD-9A08-D75DCDCB95B6}"/>
              </a:ext>
            </a:extLst>
          </p:cNvPr>
          <p:cNvSpPr txBox="1">
            <a:spLocks/>
          </p:cNvSpPr>
          <p:nvPr/>
        </p:nvSpPr>
        <p:spPr>
          <a:xfrm>
            <a:off x="954768" y="2667550"/>
            <a:ext cx="12636500" cy="25816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Title of presentation here,</a:t>
            </a:r>
            <a:b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</a:br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if long it can go over two lines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A45F73-14FC-4574-94C0-C5DF03E19C30}"/>
              </a:ext>
            </a:extLst>
          </p:cNvPr>
          <p:cNvSpPr txBox="1">
            <a:spLocks/>
          </p:cNvSpPr>
          <p:nvPr/>
        </p:nvSpPr>
        <p:spPr>
          <a:xfrm>
            <a:off x="954768" y="4139664"/>
            <a:ext cx="8591549" cy="682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SPEAKER NAME| JANUARY 2026</a:t>
            </a:r>
          </a:p>
          <a:p>
            <a:endParaRPr lang="en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7B9BD47-FDC7-4643-9F55-5C87B5FBEF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188" y="210120"/>
            <a:ext cx="2639939" cy="52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593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2B94C00-0FDE-4A66-8D4C-CBA11BC1EF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7413" y="2193181"/>
            <a:ext cx="10134600" cy="2471638"/>
          </a:xfrm>
        </p:spPr>
        <p:txBody>
          <a:bodyPr/>
          <a:lstStyle/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Section title goes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883BAC-B91D-4C08-AA77-03E791C267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298" y="158362"/>
            <a:ext cx="2639939" cy="52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9007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8499F3-E868-4920-908C-E096F9F4323C}"/>
              </a:ext>
            </a:extLst>
          </p:cNvPr>
          <p:cNvSpPr txBox="1">
            <a:spLocks/>
          </p:cNvSpPr>
          <p:nvPr/>
        </p:nvSpPr>
        <p:spPr>
          <a:xfrm>
            <a:off x="977413" y="2193181"/>
            <a:ext cx="10134600" cy="2471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Section title goes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87AF70-AAD1-452C-BD31-A1B87FFAED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188" y="210120"/>
            <a:ext cx="2639939" cy="52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6720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E618701-7BA6-4A76-ABDB-32896A68C9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2495317-CD67-4498-8BD4-2E5D7B7A5035}"/>
              </a:ext>
            </a:extLst>
          </p:cNvPr>
          <p:cNvSpPr txBox="1">
            <a:spLocks/>
          </p:cNvSpPr>
          <p:nvPr/>
        </p:nvSpPr>
        <p:spPr>
          <a:xfrm>
            <a:off x="645495" y="1561485"/>
            <a:ext cx="6575912" cy="24716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Slide title goes here, 44pt Noto Serif regular</a:t>
            </a:r>
          </a:p>
          <a:p>
            <a:endParaRPr lang="en-GB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316F9F6-2367-4DB8-93AF-8B346657C5A7}"/>
              </a:ext>
            </a:extLst>
          </p:cNvPr>
          <p:cNvSpPr txBox="1">
            <a:spLocks/>
          </p:cNvSpPr>
          <p:nvPr/>
        </p:nvSpPr>
        <p:spPr>
          <a:xfrm>
            <a:off x="645495" y="3183788"/>
            <a:ext cx="6575912" cy="295478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1800" b="1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Small heading style</a:t>
            </a:r>
          </a:p>
          <a:p>
            <a:pPr>
              <a:lnSpc>
                <a:spcPct val="100000"/>
              </a:lnSpc>
            </a:pP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Bullet style, Roboto 16pt regular, break up large paragraphs into bullets dolore magna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aliquam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sed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b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diam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nonummy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nibh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Ut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wisi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enim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ad minim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veniam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quis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nostrud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exerci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b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tation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ullamcorper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suscipit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illum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dolore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feugiat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Duis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autem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iriure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hendrerit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b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vulputate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velit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esse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molestie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consequat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illum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b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dolore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feugiat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nulla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2E09BB-2BEA-43B5-9827-DA1216067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796" y="763453"/>
            <a:ext cx="4485416" cy="447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350439E-4222-4AF6-9F4C-9AEF866766D3}"/>
              </a:ext>
            </a:extLst>
          </p:cNvPr>
          <p:cNvSpPr/>
          <p:nvPr/>
        </p:nvSpPr>
        <p:spPr>
          <a:xfrm>
            <a:off x="-3293403" y="334536"/>
            <a:ext cx="3059713" cy="32338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 anchorCtr="0"/>
          <a:lstStyle/>
          <a:p>
            <a:pPr>
              <a:spcAft>
                <a:spcPts val="1200"/>
              </a:spcAft>
            </a:pPr>
            <a:r>
              <a:rPr lang="en-GB" sz="1600" dirty="0">
                <a:latin typeface="+mj-lt"/>
              </a:rPr>
              <a:t>To change the image –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Delete the current image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Click on the icon in the centre </a:t>
            </a:r>
            <a:br>
              <a:rPr lang="en-GB" sz="1200" dirty="0"/>
            </a:br>
            <a:r>
              <a:rPr lang="en-GB" sz="1200" dirty="0"/>
              <a:t>of the image placeholder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Select a new image (from wherever you have it stored on your computer)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Once inserted, right-click on the new image and select </a:t>
            </a:r>
            <a:br>
              <a:rPr lang="en-GB" sz="1200" dirty="0"/>
            </a:br>
            <a:r>
              <a:rPr lang="en-GB" sz="1200" dirty="0"/>
              <a:t>“Send to Back”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94A5A960-19EE-459B-92C3-138C30B6E4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298" y="158362"/>
            <a:ext cx="2639939" cy="52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9860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E618701-7BA6-4A76-ABDB-32896A68C9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2495317-CD67-4498-8BD4-2E5D7B7A5035}"/>
              </a:ext>
            </a:extLst>
          </p:cNvPr>
          <p:cNvSpPr txBox="1">
            <a:spLocks/>
          </p:cNvSpPr>
          <p:nvPr/>
        </p:nvSpPr>
        <p:spPr>
          <a:xfrm>
            <a:off x="645495" y="1561485"/>
            <a:ext cx="6575912" cy="24716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Slide title goes here, 44pt Noto Serif regular</a:t>
            </a:r>
          </a:p>
          <a:p>
            <a:endParaRPr lang="en-GB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2E09BB-2BEA-43B5-9827-DA1216067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796" y="763453"/>
            <a:ext cx="4485416" cy="447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A18523A-C4A3-45F3-9A1B-CCCC7C11AA7B}"/>
              </a:ext>
            </a:extLst>
          </p:cNvPr>
          <p:cNvSpPr txBox="1">
            <a:spLocks/>
          </p:cNvSpPr>
          <p:nvPr/>
        </p:nvSpPr>
        <p:spPr>
          <a:xfrm>
            <a:off x="574198" y="3317732"/>
            <a:ext cx="2789378" cy="2649982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7200" b="1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Small heading style</a:t>
            </a:r>
          </a:p>
          <a:p>
            <a:pPr>
              <a:lnSpc>
                <a:spcPct val="120000"/>
              </a:lnSpc>
            </a:pP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Bullet style, Roboto 16pt regular, break up large paragraphs into bullets dolore magna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aliquam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sed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diam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nonummy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nibh</a:t>
            </a:r>
            <a:endParaRPr lang="en-GB" sz="64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20000"/>
              </a:lnSpc>
            </a:pP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Ut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wisi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enim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ad minim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veniam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quis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nostrud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exerci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tation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ullamcorper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suscipit</a:t>
            </a:r>
            <a:endParaRPr lang="en-GB" sz="64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endParaRPr lang="en-GB" sz="5000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282445F-41B7-4C20-844D-6B731EBDEC13}"/>
              </a:ext>
            </a:extLst>
          </p:cNvPr>
          <p:cNvSpPr txBox="1">
            <a:spLocks/>
          </p:cNvSpPr>
          <p:nvPr/>
        </p:nvSpPr>
        <p:spPr>
          <a:xfrm>
            <a:off x="3621038" y="3317732"/>
            <a:ext cx="3105343" cy="2649982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Duis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autem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iriure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hendrerit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vulputate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velit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esse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et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molestie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consequat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illum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dolore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feugiat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nulla</a:t>
            </a:r>
            <a:endParaRPr lang="en-GB" sz="64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20000"/>
              </a:lnSpc>
            </a:pP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Lorem ipsum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sit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amet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consectetuer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adipiscing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elit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sed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diam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nonummy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nibh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euismod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tincidunt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ut</a:t>
            </a:r>
            <a:endParaRPr lang="en-GB" sz="64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20000"/>
              </a:lnSpc>
            </a:pPr>
            <a:endParaRPr lang="en-GB" sz="5600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endParaRPr lang="en-GB" sz="4400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D55942E-84D1-49F9-ABBB-783DF04FAFF3}"/>
              </a:ext>
            </a:extLst>
          </p:cNvPr>
          <p:cNvSpPr/>
          <p:nvPr/>
        </p:nvSpPr>
        <p:spPr>
          <a:xfrm>
            <a:off x="-3293403" y="334536"/>
            <a:ext cx="3059713" cy="32338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 anchorCtr="0"/>
          <a:lstStyle/>
          <a:p>
            <a:pPr>
              <a:spcAft>
                <a:spcPts val="1200"/>
              </a:spcAft>
            </a:pPr>
            <a:r>
              <a:rPr lang="en-GB" sz="1600" dirty="0">
                <a:latin typeface="+mj-lt"/>
              </a:rPr>
              <a:t>To change the image –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Delete the current image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Click on the icon in the centre </a:t>
            </a:r>
            <a:br>
              <a:rPr lang="en-GB" sz="1200" dirty="0"/>
            </a:br>
            <a:r>
              <a:rPr lang="en-GB" sz="1200" dirty="0"/>
              <a:t>of the image placeholder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Select a new image (from wherever you have it stored on your computer)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Once inserted, right-click on the new image and select </a:t>
            </a:r>
            <a:br>
              <a:rPr lang="en-GB" sz="1200" dirty="0"/>
            </a:br>
            <a:r>
              <a:rPr lang="en-GB" sz="1200" dirty="0"/>
              <a:t>“Send to Back”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EF2CA73E-7FE4-43EF-AD9D-9675C69D5C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298" y="158362"/>
            <a:ext cx="2639939" cy="52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6919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D8F7D42B-2661-4ED6-A787-ED9FCD78B8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453422" y="1248191"/>
            <a:ext cx="9285155" cy="5156035"/>
          </a:xfrm>
        </p:spPr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EEA035EB-C3CE-4EEA-9E7E-4D97812D15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421" y="1248190"/>
            <a:ext cx="9285155" cy="5231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3DCA5A63-AC63-4AD3-8E32-D7C8F97746F7}"/>
              </a:ext>
            </a:extLst>
          </p:cNvPr>
          <p:cNvSpPr txBox="1">
            <a:spLocks/>
          </p:cNvSpPr>
          <p:nvPr/>
        </p:nvSpPr>
        <p:spPr>
          <a:xfrm>
            <a:off x="1005373" y="3826209"/>
            <a:ext cx="2040557" cy="2289020"/>
          </a:xfrm>
          <a:prstGeom prst="rect">
            <a:avLst/>
          </a:prstGeom>
          <a:solidFill>
            <a:srgbClr val="002147"/>
          </a:solidFill>
        </p:spPr>
        <p:txBody>
          <a:bodyPr vert="horz" lIns="91440" tIns="45720" rIns="43200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Roboto 16pt regular, keep paragraphs short and concise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0647ED3-C919-44DC-A5AA-D2AD864BB5D4}"/>
              </a:ext>
            </a:extLst>
          </p:cNvPr>
          <p:cNvSpPr/>
          <p:nvPr/>
        </p:nvSpPr>
        <p:spPr>
          <a:xfrm>
            <a:off x="-3293403" y="334536"/>
            <a:ext cx="3059713" cy="32338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 anchorCtr="0"/>
          <a:lstStyle/>
          <a:p>
            <a:pPr>
              <a:spcAft>
                <a:spcPts val="1200"/>
              </a:spcAft>
            </a:pPr>
            <a:r>
              <a:rPr lang="en-GB" sz="1600" dirty="0">
                <a:latin typeface="+mj-lt"/>
              </a:rPr>
              <a:t>To change the image –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Delete the current image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Click on the icon in the centre </a:t>
            </a:r>
            <a:br>
              <a:rPr lang="en-GB" sz="1200" dirty="0"/>
            </a:br>
            <a:r>
              <a:rPr lang="en-GB" sz="1200" dirty="0"/>
              <a:t>of the image placeholder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Select a new image (from wherever you have it stored on your computer)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Once inserted, right-click on the new image and select </a:t>
            </a:r>
            <a:br>
              <a:rPr lang="en-GB" sz="1200" dirty="0"/>
            </a:br>
            <a:r>
              <a:rPr lang="en-GB" sz="1200" dirty="0"/>
              <a:t>“Send to Back”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8D8A0285-E54D-4937-9F04-99EED7343C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298" y="158362"/>
            <a:ext cx="2639939" cy="52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48526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0CC927F-228C-4566-8C98-1FE96DBBE484}"/>
              </a:ext>
            </a:extLst>
          </p:cNvPr>
          <p:cNvSpPr txBox="1"/>
          <p:nvPr/>
        </p:nvSpPr>
        <p:spPr>
          <a:xfrm>
            <a:off x="1000815" y="360303"/>
            <a:ext cx="9818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Contact us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FCF0330-8D82-48BF-B9F5-0C54FB410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80" y="3716570"/>
            <a:ext cx="542581" cy="54258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44A315-D463-4406-9A45-63BFDAE3E735}"/>
              </a:ext>
            </a:extLst>
          </p:cNvPr>
          <p:cNvSpPr txBox="1"/>
          <p:nvPr/>
        </p:nvSpPr>
        <p:spPr>
          <a:xfrm>
            <a:off x="1473200" y="3194898"/>
            <a:ext cx="2932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@oxprimarycare.bsky.social</a:t>
            </a:r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10E5707-3DC2-400B-9759-C9FD62A1923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742" y="3148008"/>
            <a:ext cx="476190" cy="476190"/>
          </a:xfrm>
          <a:prstGeom prst="rect">
            <a:avLst/>
          </a:prstGeom>
        </p:spPr>
      </p:pic>
      <p:sp>
        <p:nvSpPr>
          <p:cNvPr id="16" name="TextBox 13">
            <a:extLst>
              <a:ext uri="{FF2B5EF4-FFF2-40B4-BE49-F238E27FC236}">
                <a16:creationId xmlns:a16="http://schemas.microsoft.com/office/drawing/2014/main" id="{C5F14930-CE3F-41E3-A7CC-2C079A25A87D}"/>
              </a:ext>
            </a:extLst>
          </p:cNvPr>
          <p:cNvSpPr txBox="1"/>
          <p:nvPr/>
        </p:nvSpPr>
        <p:spPr>
          <a:xfrm>
            <a:off x="1463054" y="3822317"/>
            <a:ext cx="74009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/>
            <a:r>
              <a:rPr lang="en-GB" sz="160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Nuffield Department of Primary Care Health Sciences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B52180-9C0B-46A1-9E1A-1207C99191C6}"/>
              </a:ext>
            </a:extLst>
          </p:cNvPr>
          <p:cNvSpPr txBox="1"/>
          <p:nvPr/>
        </p:nvSpPr>
        <p:spPr>
          <a:xfrm>
            <a:off x="977413" y="1104900"/>
            <a:ext cx="4356587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chemeClr val="bg1"/>
                </a:solidFill>
                <a:effectLst/>
                <a:latin typeface="helvetica neue"/>
              </a:rPr>
              <a:t>Clinical Trials Unit, Nuffield Department of Primary Care Health Sciences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b="0" i="0" dirty="0">
                <a:solidFill>
                  <a:schemeClr val="bg1"/>
                </a:solidFill>
                <a:effectLst/>
                <a:latin typeface="helvetica neue"/>
              </a:rPr>
              <a:t>Gibson Building, 1st Floor,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b="0" i="0" dirty="0">
                <a:solidFill>
                  <a:schemeClr val="bg1"/>
                </a:solidFill>
                <a:effectLst/>
                <a:latin typeface="helvetica neue"/>
              </a:rPr>
              <a:t>Woodstock Road, Oxford.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b="0" i="0" dirty="0">
                <a:solidFill>
                  <a:schemeClr val="bg1"/>
                </a:solidFill>
                <a:effectLst/>
                <a:latin typeface="helvetica neue"/>
              </a:rPr>
              <a:t>OX2 6GG</a:t>
            </a:r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r>
              <a:rPr lang="en-GB" sz="1600" b="1" dirty="0">
                <a:solidFill>
                  <a:schemeClr val="bg1"/>
                </a:solidFill>
                <a:latin typeface="helvetica neue"/>
              </a:rPr>
              <a:t>Email: </a:t>
            </a:r>
            <a:r>
              <a:rPr lang="en-GB" sz="1600" dirty="0">
                <a:solidFill>
                  <a:schemeClr val="bg1"/>
                </a:solidFill>
                <a:latin typeface="helvetica neue"/>
              </a:rPr>
              <a:t>primarycarectu@phc.ox.ac.uk</a:t>
            </a: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13" name="Picture 2" descr="QR Code Image">
            <a:extLst>
              <a:ext uri="{FF2B5EF4-FFF2-40B4-BE49-F238E27FC236}">
                <a16:creationId xmlns:a16="http://schemas.microsoft.com/office/drawing/2014/main" id="{D2E52F8D-AE53-426A-B6BD-956B18BFB4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1219" y="1497393"/>
            <a:ext cx="1819872" cy="1819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2877255-56AF-4F82-9E8E-5B1BC4C02D51}"/>
              </a:ext>
            </a:extLst>
          </p:cNvPr>
          <p:cNvSpPr txBox="1"/>
          <p:nvPr/>
        </p:nvSpPr>
        <p:spPr>
          <a:xfrm>
            <a:off x="7450422" y="1104900"/>
            <a:ext cx="43565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chemeClr val="bg1"/>
                </a:solidFill>
                <a:effectLst/>
                <a:latin typeface="helvetica neue"/>
              </a:rPr>
              <a:t>Website QR code:</a:t>
            </a:r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18A017C3-DA31-4CC0-B0A2-B2680F44CA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30" y="6099025"/>
            <a:ext cx="2344437" cy="4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7722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79F9F610434E47A52E9F374F632437" ma:contentTypeVersion="19" ma:contentTypeDescription="Create a new document." ma:contentTypeScope="" ma:versionID="76a253c6dda681929d8a3017073e3c07">
  <xsd:schema xmlns:xsd="http://www.w3.org/2001/XMLSchema" xmlns:xs="http://www.w3.org/2001/XMLSchema" xmlns:p="http://schemas.microsoft.com/office/2006/metadata/properties" xmlns:ns2="1d24c38f-2a7f-47a5-871c-514158aa8f11" xmlns:ns3="2a453ca8-2bb7-46d8-ba04-427af7c35e17" targetNamespace="http://schemas.microsoft.com/office/2006/metadata/properties" ma:root="true" ma:fieldsID="92abb56adf3af7e5a4446f7f81e0a12d" ns2:_="" ns3:_="">
    <xsd:import namespace="1d24c38f-2a7f-47a5-871c-514158aa8f11"/>
    <xsd:import namespace="2a453ca8-2bb7-46d8-ba04-427af7c35e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24c38f-2a7f-47a5-871c-514158aa8f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1eeb44a9-b924-44d0-8ed9-f8b504a4bac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453ca8-2bb7-46d8-ba04-427af7c35e1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beb5e8f-a959-4631-aea6-5435a11fc1f4}" ma:internalName="TaxCatchAll" ma:showField="CatchAllData" ma:web="2a453ca8-2bb7-46d8-ba04-427af7c35e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a453ca8-2bb7-46d8-ba04-427af7c35e17" xsi:nil="true"/>
    <lcf76f155ced4ddcb4097134ff3c332f xmlns="1d24c38f-2a7f-47a5-871c-514158aa8f1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F736A6D-FA8A-4566-A2F1-EEAE9D6C40A4}"/>
</file>

<file path=customXml/itemProps2.xml><?xml version="1.0" encoding="utf-8"?>
<ds:datastoreItem xmlns:ds="http://schemas.openxmlformats.org/officeDocument/2006/customXml" ds:itemID="{E55D8B90-A052-4D98-9CBF-85ADF9DEE947}"/>
</file>

<file path=customXml/itemProps3.xml><?xml version="1.0" encoding="utf-8"?>
<ds:datastoreItem xmlns:ds="http://schemas.openxmlformats.org/officeDocument/2006/customXml" ds:itemID="{EAD65F1F-CA64-48FA-8BC1-CE86565E76CE}"/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561</Words>
  <Application>Microsoft Office PowerPoint</Application>
  <PresentationFormat>Widescreen</PresentationFormat>
  <Paragraphs>65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helvetica neue</vt:lpstr>
      <vt:lpstr>Noto Serif</vt:lpstr>
      <vt:lpstr>Roboto</vt:lpstr>
      <vt:lpstr>Office Theme</vt:lpstr>
      <vt:lpstr>PowerPoint Presentation</vt:lpstr>
      <vt:lpstr>PowerPoint Presentation</vt:lpstr>
      <vt:lpstr>PowerPoint Presentation</vt:lpstr>
      <vt:lpstr>Section title goes here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Mills</dc:creator>
  <cp:lastModifiedBy>Hayley Mills</cp:lastModifiedBy>
  <cp:revision>11</cp:revision>
  <dcterms:created xsi:type="dcterms:W3CDTF">2026-02-24T09:14:49Z</dcterms:created>
  <dcterms:modified xsi:type="dcterms:W3CDTF">2026-02-26T13:36:11Z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0x0101002D79F9F610434E47A52E9F374F632437</vt:lpwstr>
  </property>
</Properties>
</file>