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0" r:id="rId3"/>
  </p:sldMasterIdLst>
  <p:notesMasterIdLst>
    <p:notesMasterId r:id="rId20"/>
  </p:notesMasterIdLst>
  <p:sldIdLst>
    <p:sldId id="256" r:id="rId4"/>
    <p:sldId id="257" r:id="rId5"/>
    <p:sldId id="259" r:id="rId6"/>
    <p:sldId id="260" r:id="rId7"/>
    <p:sldId id="262" r:id="rId8"/>
    <p:sldId id="265" r:id="rId9"/>
    <p:sldId id="266" r:id="rId10"/>
    <p:sldId id="263" r:id="rId11"/>
    <p:sldId id="296" r:id="rId12"/>
    <p:sldId id="297" r:id="rId13"/>
    <p:sldId id="299" r:id="rId14"/>
    <p:sldId id="267" r:id="rId15"/>
    <p:sldId id="268" r:id="rId16"/>
    <p:sldId id="292" r:id="rId17"/>
    <p:sldId id="294" r:id="rId18"/>
    <p:sldId id="300" r:id="rId19"/>
  </p:sldIdLst>
  <p:sldSz cx="8640763" cy="6483350"/>
  <p:notesSz cx="6858000" cy="9144000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4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B0250E-F60D-4348-8502-BE81A667C534}" v="3" dt="2023-05-15T13:48:54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62" y="278"/>
      </p:cViewPr>
      <p:guideLst>
        <p:guide orient="horz" pos="2042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Payne" userId="b38a3edf-8837-40cc-bdcc-30bdf562aa5e" providerId="ADAL" clId="{E4B0250E-F60D-4348-8502-BE81A667C534}"/>
    <pc:docChg chg="custSel modSld">
      <pc:chgData name="Rebecca Payne" userId="b38a3edf-8837-40cc-bdcc-30bdf562aa5e" providerId="ADAL" clId="{E4B0250E-F60D-4348-8502-BE81A667C534}" dt="2023-05-15T13:48:58.203" v="4" actId="1076"/>
      <pc:docMkLst>
        <pc:docMk/>
      </pc:docMkLst>
      <pc:sldChg chg="delSp mod">
        <pc:chgData name="Rebecca Payne" userId="b38a3edf-8837-40cc-bdcc-30bdf562aa5e" providerId="ADAL" clId="{E4B0250E-F60D-4348-8502-BE81A667C534}" dt="2023-05-15T13:47:41.763" v="0" actId="478"/>
        <pc:sldMkLst>
          <pc:docMk/>
          <pc:sldMk cId="117611951" sldId="257"/>
        </pc:sldMkLst>
        <pc:picChg chg="del">
          <ac:chgData name="Rebecca Payne" userId="b38a3edf-8837-40cc-bdcc-30bdf562aa5e" providerId="ADAL" clId="{E4B0250E-F60D-4348-8502-BE81A667C534}" dt="2023-05-15T13:47:41.763" v="0" actId="478"/>
          <ac:picMkLst>
            <pc:docMk/>
            <pc:sldMk cId="117611951" sldId="257"/>
            <ac:picMk id="4" creationId="{3E6FC9E5-1461-5D72-07D1-B5A390C0CC67}"/>
          </ac:picMkLst>
        </pc:picChg>
      </pc:sldChg>
      <pc:sldChg chg="addSp delSp modSp mod">
        <pc:chgData name="Rebecca Payne" userId="b38a3edf-8837-40cc-bdcc-30bdf562aa5e" providerId="ADAL" clId="{E4B0250E-F60D-4348-8502-BE81A667C534}" dt="2023-05-15T13:48:58.203" v="4" actId="1076"/>
        <pc:sldMkLst>
          <pc:docMk/>
          <pc:sldMk cId="3272755474" sldId="263"/>
        </pc:sldMkLst>
        <pc:picChg chg="add del">
          <ac:chgData name="Rebecca Payne" userId="b38a3edf-8837-40cc-bdcc-30bdf562aa5e" providerId="ADAL" clId="{E4B0250E-F60D-4348-8502-BE81A667C534}" dt="2023-05-15T13:48:40.724" v="2"/>
          <ac:picMkLst>
            <pc:docMk/>
            <pc:sldMk cId="3272755474" sldId="263"/>
            <ac:picMk id="4" creationId="{90F22ACA-65D2-635A-9CFF-7511220A334C}"/>
          </ac:picMkLst>
        </pc:picChg>
        <pc:picChg chg="add mod">
          <ac:chgData name="Rebecca Payne" userId="b38a3edf-8837-40cc-bdcc-30bdf562aa5e" providerId="ADAL" clId="{E4B0250E-F60D-4348-8502-BE81A667C534}" dt="2023-05-15T13:48:58.203" v="4" actId="1076"/>
          <ac:picMkLst>
            <pc:docMk/>
            <pc:sldMk cId="3272755474" sldId="263"/>
            <ac:picMk id="5" creationId="{19EC7BC9-DD32-FC8C-7F64-28F1151C9995}"/>
          </ac:picMkLst>
        </pc:picChg>
      </pc:sldChg>
    </pc:docChg>
  </pc:docChgLst>
  <pc:docChgLst>
    <pc:chgData name="ric.atalla" userId="S::ric.atalla_nhs.scot#ext#@unioxfordnexus.onmicrosoft.com::c2d2d5cb-c427-4fe7-af83-c1160d977b4d" providerId="AD" clId="Web-{9E6161CC-9D18-4A34-960D-3AC246E9AA92}"/>
    <pc:docChg chg="modSld">
      <pc:chgData name="ric.atalla" userId="S::ric.atalla_nhs.scot#ext#@unioxfordnexus.onmicrosoft.com::c2d2d5cb-c427-4fe7-af83-c1160d977b4d" providerId="AD" clId="Web-{9E6161CC-9D18-4A34-960D-3AC246E9AA92}" dt="2023-05-15T20:35:19.036" v="3" actId="20577"/>
      <pc:docMkLst>
        <pc:docMk/>
      </pc:docMkLst>
      <pc:sldChg chg="modSp">
        <pc:chgData name="ric.atalla" userId="S::ric.atalla_nhs.scot#ext#@unioxfordnexus.onmicrosoft.com::c2d2d5cb-c427-4fe7-af83-c1160d977b4d" providerId="AD" clId="Web-{9E6161CC-9D18-4A34-960D-3AC246E9AA92}" dt="2023-05-15T20:35:19.036" v="3" actId="20577"/>
        <pc:sldMkLst>
          <pc:docMk/>
          <pc:sldMk cId="117611951" sldId="257"/>
        </pc:sldMkLst>
        <pc:graphicFrameChg chg="modGraphic">
          <ac:chgData name="ric.atalla" userId="S::ric.atalla_nhs.scot#ext#@unioxfordnexus.onmicrosoft.com::c2d2d5cb-c427-4fe7-af83-c1160d977b4d" providerId="AD" clId="Web-{9E6161CC-9D18-4A34-960D-3AC246E9AA92}" dt="2023-05-15T20:35:19.036" v="3" actId="20577"/>
          <ac:graphicFrameMkLst>
            <pc:docMk/>
            <pc:sldMk cId="117611951" sldId="257"/>
            <ac:graphicFrameMk id="3" creationId="{2367A81A-1A2D-0BC0-9005-B5E5753942AD}"/>
          </ac:graphicFrameMkLst>
        </pc:graphicFrameChg>
      </pc:sldChg>
    </pc:docChg>
  </pc:docChgLst>
  <pc:docChgLst>
    <pc:chgData name="adam.mackridge" userId="S::adam.mackridge_wales.nhs.uk#ext#@unioxfordnexus.onmicrosoft.com::2125fa07-439c-47f3-a3b3-a177110b8d3a" providerId="AD" clId="Web-{2D309761-C66B-46CC-BDEE-DA78624BEAA3}"/>
    <pc:docChg chg="modSld">
      <pc:chgData name="adam.mackridge" userId="S::adam.mackridge_wales.nhs.uk#ext#@unioxfordnexus.onmicrosoft.com::2125fa07-439c-47f3-a3b3-a177110b8d3a" providerId="AD" clId="Web-{2D309761-C66B-46CC-BDEE-DA78624BEAA3}" dt="2023-05-10T18:58:32.503" v="125" actId="1076"/>
      <pc:docMkLst>
        <pc:docMk/>
      </pc:docMkLst>
      <pc:sldChg chg="addSp delSp modSp">
        <pc:chgData name="adam.mackridge" userId="S::adam.mackridge_wales.nhs.uk#ext#@unioxfordnexus.onmicrosoft.com::2125fa07-439c-47f3-a3b3-a177110b8d3a" providerId="AD" clId="Web-{2D309761-C66B-46CC-BDEE-DA78624BEAA3}" dt="2023-05-10T18:55:20.667" v="90"/>
        <pc:sldMkLst>
          <pc:docMk/>
          <pc:sldMk cId="117611951" sldId="257"/>
        </pc:sldMkLst>
        <pc:graphicFrameChg chg="mod modGraphic">
          <ac:chgData name="adam.mackridge" userId="S::adam.mackridge_wales.nhs.uk#ext#@unioxfordnexus.onmicrosoft.com::2125fa07-439c-47f3-a3b3-a177110b8d3a" providerId="AD" clId="Web-{2D309761-C66B-46CC-BDEE-DA78624BEAA3}" dt="2023-05-10T18:53:48.741" v="79" actId="20577"/>
          <ac:graphicFrameMkLst>
            <pc:docMk/>
            <pc:sldMk cId="117611951" sldId="257"/>
            <ac:graphicFrameMk id="3" creationId="{2367A81A-1A2D-0BC0-9005-B5E5753942AD}"/>
          </ac:graphicFrameMkLst>
        </pc:graphicFrameChg>
        <pc:picChg chg="mod">
          <ac:chgData name="adam.mackridge" userId="S::adam.mackridge_wales.nhs.uk#ext#@unioxfordnexus.onmicrosoft.com::2125fa07-439c-47f3-a3b3-a177110b8d3a" providerId="AD" clId="Web-{2D309761-C66B-46CC-BDEE-DA78624BEAA3}" dt="2023-05-10T18:47:40.633" v="6" actId="1076"/>
          <ac:picMkLst>
            <pc:docMk/>
            <pc:sldMk cId="117611951" sldId="257"/>
            <ac:picMk id="4" creationId="{3E6FC9E5-1461-5D72-07D1-B5A390C0CC67}"/>
          </ac:picMkLst>
        </pc:picChg>
        <pc:picChg chg="add del mod">
          <ac:chgData name="adam.mackridge" userId="S::adam.mackridge_wales.nhs.uk#ext#@unioxfordnexus.onmicrosoft.com::2125fa07-439c-47f3-a3b3-a177110b8d3a" providerId="AD" clId="Web-{2D309761-C66B-46CC-BDEE-DA78624BEAA3}" dt="2023-05-10T18:48:42.636" v="15"/>
          <ac:picMkLst>
            <pc:docMk/>
            <pc:sldMk cId="117611951" sldId="257"/>
            <ac:picMk id="305" creationId="{F7E8327F-8D3C-15E9-47C7-4647BBF32553}"/>
          </ac:picMkLst>
        </pc:picChg>
        <pc:picChg chg="add mod modCrop">
          <ac:chgData name="adam.mackridge" userId="S::adam.mackridge_wales.nhs.uk#ext#@unioxfordnexus.onmicrosoft.com::2125fa07-439c-47f3-a3b3-a177110b8d3a" providerId="AD" clId="Web-{2D309761-C66B-46CC-BDEE-DA78624BEAA3}" dt="2023-05-10T18:55:20.667" v="90"/>
          <ac:picMkLst>
            <pc:docMk/>
            <pc:sldMk cId="117611951" sldId="257"/>
            <ac:picMk id="1906" creationId="{221DAF3A-A22E-4683-C71A-737455CE7C52}"/>
          </ac:picMkLst>
        </pc:picChg>
      </pc:sldChg>
      <pc:sldChg chg="modSp">
        <pc:chgData name="adam.mackridge" userId="S::adam.mackridge_wales.nhs.uk#ext#@unioxfordnexus.onmicrosoft.com::2125fa07-439c-47f3-a3b3-a177110b8d3a" providerId="AD" clId="Web-{2D309761-C66B-46CC-BDEE-DA78624BEAA3}" dt="2023-05-10T18:58:18.346" v="123" actId="20577"/>
        <pc:sldMkLst>
          <pc:docMk/>
          <pc:sldMk cId="3974220216" sldId="296"/>
        </pc:sldMkLst>
        <pc:spChg chg="mod">
          <ac:chgData name="adam.mackridge" userId="S::adam.mackridge_wales.nhs.uk#ext#@unioxfordnexus.onmicrosoft.com::2125fa07-439c-47f3-a3b3-a177110b8d3a" providerId="AD" clId="Web-{2D309761-C66B-46CC-BDEE-DA78624BEAA3}" dt="2023-05-10T18:58:18.346" v="123" actId="20577"/>
          <ac:spMkLst>
            <pc:docMk/>
            <pc:sldMk cId="3974220216" sldId="296"/>
            <ac:spMk id="5" creationId="{3D2A34CA-AC51-B458-27E3-C71E42CAB128}"/>
          </ac:spMkLst>
        </pc:spChg>
      </pc:sldChg>
      <pc:sldChg chg="modSp">
        <pc:chgData name="adam.mackridge" userId="S::adam.mackridge_wales.nhs.uk#ext#@unioxfordnexus.onmicrosoft.com::2125fa07-439c-47f3-a3b3-a177110b8d3a" providerId="AD" clId="Web-{2D309761-C66B-46CC-BDEE-DA78624BEAA3}" dt="2023-05-10T18:58:32.503" v="125" actId="1076"/>
        <pc:sldMkLst>
          <pc:docMk/>
          <pc:sldMk cId="2660507259" sldId="299"/>
        </pc:sldMkLst>
        <pc:picChg chg="mod">
          <ac:chgData name="adam.mackridge" userId="S::adam.mackridge_wales.nhs.uk#ext#@unioxfordnexus.onmicrosoft.com::2125fa07-439c-47f3-a3b3-a177110b8d3a" providerId="AD" clId="Web-{2D309761-C66B-46CC-BDEE-DA78624BEAA3}" dt="2023-05-10T18:58:32.503" v="125" actId="1076"/>
          <ac:picMkLst>
            <pc:docMk/>
            <pc:sldMk cId="2660507259" sldId="299"/>
            <ac:picMk id="3" creationId="{E1C22EAF-DC4A-CF01-8052-6C9DBE77CF3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4ACDE-44CC-4DFB-97A2-B15607ADCC4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0F0849-EE53-4835-BACD-920D4A2AE678}">
      <dgm:prSet phldrT="[Text]"/>
      <dgm:spPr/>
      <dgm:t>
        <a:bodyPr/>
        <a:lstStyle/>
        <a:p>
          <a:r>
            <a:rPr lang="en-GB" dirty="0"/>
            <a:t>Dr Rebecca Payne</a:t>
          </a:r>
        </a:p>
        <a:p>
          <a:r>
            <a:rPr lang="en-GB" dirty="0"/>
            <a:t>NIHR Fellow, OOH GP, former CQC clinical lead Urgent Primary Care</a:t>
          </a:r>
        </a:p>
      </dgm:t>
    </dgm:pt>
    <dgm:pt modelId="{EB336935-A683-49FD-9802-019CB4137E35}" type="parTrans" cxnId="{D95EDE4C-F63F-4C4A-95C4-B3431E988BAD}">
      <dgm:prSet/>
      <dgm:spPr/>
      <dgm:t>
        <a:bodyPr/>
        <a:lstStyle/>
        <a:p>
          <a:endParaRPr lang="en-GB"/>
        </a:p>
      </dgm:t>
    </dgm:pt>
    <dgm:pt modelId="{C1DC476B-5FBF-4349-B1EA-490DB97A9E50}" type="sibTrans" cxnId="{D95EDE4C-F63F-4C4A-95C4-B3431E988BAD}">
      <dgm:prSet/>
      <dgm:spPr/>
      <dgm:t>
        <a:bodyPr/>
        <a:lstStyle/>
        <a:p>
          <a:endParaRPr lang="en-GB"/>
        </a:p>
      </dgm:t>
    </dgm:pt>
    <dgm:pt modelId="{A4DB90AD-A318-4E3A-B228-67E933ADA028}">
      <dgm:prSet phldrT="[Text]"/>
      <dgm:spPr/>
      <dgm:t>
        <a:bodyPr/>
        <a:lstStyle/>
        <a:p>
          <a:r>
            <a:rPr lang="en-GB" dirty="0"/>
            <a:t>Prof Christine Bond</a:t>
          </a:r>
        </a:p>
        <a:p>
          <a:r>
            <a:rPr lang="en-GB" dirty="0"/>
            <a:t>Professor Emeritus, Aberdeen University, Pharmacist &amp; Health Services Researcher</a:t>
          </a:r>
        </a:p>
      </dgm:t>
    </dgm:pt>
    <dgm:pt modelId="{792609BF-B4DD-4357-A000-E492F2AE8A71}" type="parTrans" cxnId="{9E159CF2-3850-4155-BAB9-1C850085AD87}">
      <dgm:prSet/>
      <dgm:spPr/>
      <dgm:t>
        <a:bodyPr/>
        <a:lstStyle/>
        <a:p>
          <a:endParaRPr lang="en-GB"/>
        </a:p>
      </dgm:t>
    </dgm:pt>
    <dgm:pt modelId="{77B372DB-65E7-423B-8E6F-E6CB4171A8C9}" type="sibTrans" cxnId="{9E159CF2-3850-4155-BAB9-1C850085AD87}">
      <dgm:prSet/>
      <dgm:spPr/>
      <dgm:t>
        <a:bodyPr/>
        <a:lstStyle/>
        <a:p>
          <a:endParaRPr lang="en-GB"/>
        </a:p>
      </dgm:t>
    </dgm:pt>
    <dgm:pt modelId="{F1AC6ED3-FB49-4B2D-8803-9AAEDEB6F15E}">
      <dgm:prSet phldrT="[Text]"/>
      <dgm:spPr/>
      <dgm:t>
        <a:bodyPr/>
        <a:lstStyle/>
        <a:p>
          <a:r>
            <a:rPr lang="en-GB" dirty="0"/>
            <a:t>Prof Aileen Clarke</a:t>
          </a:r>
        </a:p>
        <a:p>
          <a:r>
            <a:rPr lang="en-GB" dirty="0"/>
            <a:t>Professor Emeritus, Warwick University, Policy and Evaluation Researcher</a:t>
          </a:r>
        </a:p>
      </dgm:t>
    </dgm:pt>
    <dgm:pt modelId="{84BF2D9A-6402-4B5D-ABDA-55C3EEF87BA5}" type="parTrans" cxnId="{F91E34D6-1D68-4307-BBB8-BFB0BD8308F3}">
      <dgm:prSet/>
      <dgm:spPr/>
      <dgm:t>
        <a:bodyPr/>
        <a:lstStyle/>
        <a:p>
          <a:endParaRPr lang="en-GB"/>
        </a:p>
      </dgm:t>
    </dgm:pt>
    <dgm:pt modelId="{184785B2-8437-43F8-8C75-355E3BF6607E}" type="sibTrans" cxnId="{F91E34D6-1D68-4307-BBB8-BFB0BD8308F3}">
      <dgm:prSet/>
      <dgm:spPr/>
      <dgm:t>
        <a:bodyPr/>
        <a:lstStyle/>
        <a:p>
          <a:endParaRPr lang="en-GB"/>
        </a:p>
      </dgm:t>
    </dgm:pt>
    <dgm:pt modelId="{3950F788-E4E4-4048-A0F5-59D827DAFB12}">
      <dgm:prSet phldrT="[Text]"/>
      <dgm:spPr/>
      <dgm:t>
        <a:bodyPr/>
        <a:lstStyle/>
        <a:p>
          <a:r>
            <a:rPr lang="en-GB" dirty="0"/>
            <a:t>Dr Archie Lodge Dual trained doctor and engineer, Academic F1</a:t>
          </a:r>
        </a:p>
      </dgm:t>
    </dgm:pt>
    <dgm:pt modelId="{98201E50-83E6-4D78-96FB-A7B33FCA0CE7}" type="parTrans" cxnId="{F801E073-BB9E-46B8-844E-229D47A043A3}">
      <dgm:prSet/>
      <dgm:spPr/>
      <dgm:t>
        <a:bodyPr/>
        <a:lstStyle/>
        <a:p>
          <a:endParaRPr lang="en-GB"/>
        </a:p>
      </dgm:t>
    </dgm:pt>
    <dgm:pt modelId="{C2A39E37-8EC4-403E-8429-A5A6C4E1A018}" type="sibTrans" cxnId="{F801E073-BB9E-46B8-844E-229D47A043A3}">
      <dgm:prSet/>
      <dgm:spPr/>
      <dgm:t>
        <a:bodyPr/>
        <a:lstStyle/>
        <a:p>
          <a:endParaRPr lang="en-GB"/>
        </a:p>
      </dgm:t>
    </dgm:pt>
    <dgm:pt modelId="{EE029BFB-4391-4ED2-9B6C-C5545467D60F}">
      <dgm:prSet phldrT="[Text]"/>
      <dgm:spPr/>
      <dgm:t>
        <a:bodyPr/>
        <a:lstStyle/>
        <a:p>
          <a:r>
            <a:rPr lang="en-GB" dirty="0"/>
            <a:t>Dr Joseph Wherton PI Senior researcher, psychologist specialising in human-computer interactions</a:t>
          </a:r>
        </a:p>
      </dgm:t>
    </dgm:pt>
    <dgm:pt modelId="{5AD07D50-3710-473E-891C-CA1E18E14B75}" type="parTrans" cxnId="{1CB52CFA-C23B-4C91-9C12-7CE5E7A3F45F}">
      <dgm:prSet/>
      <dgm:spPr/>
      <dgm:t>
        <a:bodyPr/>
        <a:lstStyle/>
        <a:p>
          <a:endParaRPr lang="en-GB"/>
        </a:p>
      </dgm:t>
    </dgm:pt>
    <dgm:pt modelId="{DFB2F3F7-16BB-4C83-85DA-F8DD2445955C}" type="sibTrans" cxnId="{1CB52CFA-C23B-4C91-9C12-7CE5E7A3F45F}">
      <dgm:prSet/>
      <dgm:spPr/>
      <dgm:t>
        <a:bodyPr/>
        <a:lstStyle/>
        <a:p>
          <a:endParaRPr lang="en-GB"/>
        </a:p>
      </dgm:t>
    </dgm:pt>
    <dgm:pt modelId="{831796B1-5F0F-405C-8D1B-F69EF6836822}">
      <dgm:prSet phldrT="[Text]"/>
      <dgm:spPr/>
      <dgm:t>
        <a:bodyPr/>
        <a:lstStyle/>
        <a:p>
          <a:pPr rtl="0"/>
          <a:r>
            <a:rPr lang="en-GB" dirty="0">
              <a:latin typeface="Calibri"/>
            </a:rPr>
            <a:t>Dr Adam</a:t>
          </a:r>
          <a:r>
            <a:rPr lang="en-GB" dirty="0"/>
            <a:t> Mackridge, Strategic </a:t>
          </a:r>
          <a:r>
            <a:rPr lang="en-GB" dirty="0">
              <a:latin typeface="Calibri"/>
            </a:rPr>
            <a:t>Lead</a:t>
          </a:r>
          <a:r>
            <a:rPr lang="en-GB" dirty="0"/>
            <a:t> for Community Pharmacy,</a:t>
          </a:r>
          <a:r>
            <a:rPr lang="en-GB" dirty="0">
              <a:latin typeface="Calibri"/>
            </a:rPr>
            <a:t> </a:t>
          </a:r>
          <a:r>
            <a:rPr lang="en-GB" dirty="0">
              <a:solidFill>
                <a:srgbClr val="000000"/>
              </a:solidFill>
              <a:latin typeface="Calibri"/>
            </a:rPr>
            <a:t>Betsi Cadwaladr Healthboard</a:t>
          </a:r>
          <a:r>
            <a:rPr lang="en-GB" dirty="0">
              <a:latin typeface="Calibri"/>
            </a:rPr>
            <a:t> &amp; NHS</a:t>
          </a:r>
          <a:r>
            <a:rPr lang="en-GB" dirty="0"/>
            <a:t> </a:t>
          </a:r>
          <a:r>
            <a:rPr lang="en-GB" dirty="0">
              <a:latin typeface="Calibri"/>
            </a:rPr>
            <a:t>111 Clinical Lead Pharmacist (North), NHS 111 Wales</a:t>
          </a:r>
          <a:endParaRPr lang="en-GB" dirty="0"/>
        </a:p>
      </dgm:t>
    </dgm:pt>
    <dgm:pt modelId="{CEBAEA3D-E671-4831-9BD6-52E73E838045}" type="parTrans" cxnId="{37558CE2-9526-48BC-8208-EBAD6BD3BC74}">
      <dgm:prSet/>
      <dgm:spPr/>
      <dgm:t>
        <a:bodyPr/>
        <a:lstStyle/>
        <a:p>
          <a:endParaRPr lang="en-GB"/>
        </a:p>
      </dgm:t>
    </dgm:pt>
    <dgm:pt modelId="{ECA457A9-F472-47AD-80FD-E789DC3E4972}" type="sibTrans" cxnId="{37558CE2-9526-48BC-8208-EBAD6BD3BC74}">
      <dgm:prSet/>
      <dgm:spPr/>
      <dgm:t>
        <a:bodyPr/>
        <a:lstStyle/>
        <a:p>
          <a:endParaRPr lang="en-GB"/>
        </a:p>
      </dgm:t>
    </dgm:pt>
    <dgm:pt modelId="{C27DE55F-B747-4119-AA5A-7556F546EEE6}">
      <dgm:prSet phldrT="[Text]"/>
      <dgm:spPr/>
      <dgm:t>
        <a:bodyPr/>
        <a:lstStyle/>
        <a:p>
          <a:r>
            <a:rPr lang="en-GB" dirty="0"/>
            <a:t>Prof Trisha Greenhalgh</a:t>
          </a:r>
        </a:p>
      </dgm:t>
    </dgm:pt>
    <dgm:pt modelId="{C0077554-DF95-4D3C-845F-395BBEFBFF52}" type="parTrans" cxnId="{C91C2C37-AA86-480E-AC73-E82B894E098A}">
      <dgm:prSet/>
      <dgm:spPr/>
      <dgm:t>
        <a:bodyPr/>
        <a:lstStyle/>
        <a:p>
          <a:endParaRPr lang="en-GB"/>
        </a:p>
      </dgm:t>
    </dgm:pt>
    <dgm:pt modelId="{98B80825-0720-4526-9DB0-2E655C5479EC}" type="sibTrans" cxnId="{C91C2C37-AA86-480E-AC73-E82B894E098A}">
      <dgm:prSet/>
      <dgm:spPr/>
      <dgm:t>
        <a:bodyPr/>
        <a:lstStyle/>
        <a:p>
          <a:endParaRPr lang="en-GB"/>
        </a:p>
      </dgm:t>
    </dgm:pt>
    <dgm:pt modelId="{672333E0-2791-47B6-B2C8-EAD0D968A6F4}">
      <dgm:prSet phldrT="[Text]"/>
      <dgm:spPr/>
      <dgm:t>
        <a:bodyPr/>
        <a:lstStyle/>
        <a:p>
          <a:pPr rtl="0"/>
          <a:r>
            <a:rPr lang="en-GB" dirty="0"/>
            <a:t>Ric Atalla, Operational Manager, Emergency Care and Inpatients, </a:t>
          </a:r>
          <a:r>
            <a:rPr lang="en-GB" dirty="0">
              <a:latin typeface="Calibri"/>
            </a:rPr>
            <a:t>NHS </a:t>
          </a:r>
          <a:r>
            <a:rPr lang="en-GB" dirty="0"/>
            <a:t>Forth Valley</a:t>
          </a:r>
        </a:p>
      </dgm:t>
    </dgm:pt>
    <dgm:pt modelId="{79829B3E-A927-424A-B731-2A32201720F0}" type="parTrans" cxnId="{8A4CA061-444C-4997-8A4E-75DEB9AB9006}">
      <dgm:prSet/>
      <dgm:spPr/>
      <dgm:t>
        <a:bodyPr/>
        <a:lstStyle/>
        <a:p>
          <a:endParaRPr lang="en-GB"/>
        </a:p>
      </dgm:t>
    </dgm:pt>
    <dgm:pt modelId="{C6813634-D120-4C47-9F87-DFD38C5C961C}" type="sibTrans" cxnId="{8A4CA061-444C-4997-8A4E-75DEB9AB9006}">
      <dgm:prSet/>
      <dgm:spPr/>
      <dgm:t>
        <a:bodyPr/>
        <a:lstStyle/>
        <a:p>
          <a:endParaRPr lang="en-GB"/>
        </a:p>
      </dgm:t>
    </dgm:pt>
    <dgm:pt modelId="{9D1175F6-3F98-4D05-82BD-C555077C71D8}" type="pres">
      <dgm:prSet presAssocID="{DA14ACDE-44CC-4DFB-97A2-B15607ADCC4B}" presName="Name0" presStyleCnt="0">
        <dgm:presLayoutVars>
          <dgm:chMax/>
          <dgm:chPref/>
          <dgm:dir/>
        </dgm:presLayoutVars>
      </dgm:prSet>
      <dgm:spPr/>
    </dgm:pt>
    <dgm:pt modelId="{C4BD1767-D3A2-4AE3-9B56-798B459F225D}" type="pres">
      <dgm:prSet presAssocID="{BA0F0849-EE53-4835-BACD-920D4A2AE678}" presName="composite" presStyleCnt="0">
        <dgm:presLayoutVars>
          <dgm:chMax val="1"/>
          <dgm:chPref val="1"/>
        </dgm:presLayoutVars>
      </dgm:prSet>
      <dgm:spPr/>
    </dgm:pt>
    <dgm:pt modelId="{6EA498F9-025C-47CB-A4CF-F85CB26D86ED}" type="pres">
      <dgm:prSet presAssocID="{BA0F0849-EE53-4835-BACD-920D4A2AE678}" presName="Accent" presStyleLbl="trAlignAcc1" presStyleIdx="0" presStyleCnt="8">
        <dgm:presLayoutVars>
          <dgm:chMax val="0"/>
          <dgm:chPref val="0"/>
        </dgm:presLayoutVars>
      </dgm:prSet>
      <dgm:spPr/>
    </dgm:pt>
    <dgm:pt modelId="{F8D8ABA7-A405-49EB-9BB7-D460E24AF4DC}" type="pres">
      <dgm:prSet presAssocID="{BA0F0849-EE53-4835-BACD-920D4A2AE678}" presName="Image" presStyleLbl="alignImgPlace1" presStyleIdx="0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6FC35CFE-103D-48A0-991C-C32ECDB51894}" type="pres">
      <dgm:prSet presAssocID="{BA0F0849-EE53-4835-BACD-920D4A2AE678}" presName="ChildComposite" presStyleCnt="0"/>
      <dgm:spPr/>
    </dgm:pt>
    <dgm:pt modelId="{4EDB5B30-B49D-43A0-BF85-3C14F9F58F31}" type="pres">
      <dgm:prSet presAssocID="{BA0F0849-EE53-4835-BACD-920D4A2AE67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9FD882E-FEF6-4810-BE83-58985DD30F00}" type="pres">
      <dgm:prSet presAssocID="{BA0F0849-EE53-4835-BACD-920D4A2AE678}" presName="Parent" presStyleLbl="revTx" presStyleIdx="0" presStyleCnt="8">
        <dgm:presLayoutVars>
          <dgm:chMax val="1"/>
          <dgm:chPref val="0"/>
          <dgm:bulletEnabled val="1"/>
        </dgm:presLayoutVars>
      </dgm:prSet>
      <dgm:spPr/>
    </dgm:pt>
    <dgm:pt modelId="{99577125-5B05-4BDA-8E4E-EA51BBEA0BCF}" type="pres">
      <dgm:prSet presAssocID="{C1DC476B-5FBF-4349-B1EA-490DB97A9E50}" presName="sibTrans" presStyleCnt="0"/>
      <dgm:spPr/>
    </dgm:pt>
    <dgm:pt modelId="{7D8C73B4-5EA3-4069-83C9-AA416F8D7BA8}" type="pres">
      <dgm:prSet presAssocID="{A4DB90AD-A318-4E3A-B228-67E933ADA028}" presName="composite" presStyleCnt="0">
        <dgm:presLayoutVars>
          <dgm:chMax val="1"/>
          <dgm:chPref val="1"/>
        </dgm:presLayoutVars>
      </dgm:prSet>
      <dgm:spPr/>
    </dgm:pt>
    <dgm:pt modelId="{0375F19E-349D-4381-BDA7-207639C9DFF9}" type="pres">
      <dgm:prSet presAssocID="{A4DB90AD-A318-4E3A-B228-67E933ADA028}" presName="Accent" presStyleLbl="trAlignAcc1" presStyleIdx="1" presStyleCnt="8">
        <dgm:presLayoutVars>
          <dgm:chMax val="0"/>
          <dgm:chPref val="0"/>
        </dgm:presLayoutVars>
      </dgm:prSet>
      <dgm:spPr/>
    </dgm:pt>
    <dgm:pt modelId="{33A1D46D-73AB-4AD1-915F-D024936E49F3}" type="pres">
      <dgm:prSet presAssocID="{A4DB90AD-A318-4E3A-B228-67E933ADA028}" presName="Image" presStyleLbl="alignImgPlace1" presStyleIdx="1" presStyleCnt="8" custLinFactNeighborX="-844" custLinFactNeighborY="-230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</dgm:spPr>
    </dgm:pt>
    <dgm:pt modelId="{F3C08272-6B90-44C4-9B80-20D8A5FD94F0}" type="pres">
      <dgm:prSet presAssocID="{A4DB90AD-A318-4E3A-B228-67E933ADA028}" presName="ChildComposite" presStyleCnt="0"/>
      <dgm:spPr/>
    </dgm:pt>
    <dgm:pt modelId="{65CD4B50-A712-47EC-A0DC-53C691A9AAA4}" type="pres">
      <dgm:prSet presAssocID="{A4DB90AD-A318-4E3A-B228-67E933ADA02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24F560F-CEA1-473A-84E7-FA0D0B6243DB}" type="pres">
      <dgm:prSet presAssocID="{A4DB90AD-A318-4E3A-B228-67E933ADA028}" presName="Parent" presStyleLbl="revTx" presStyleIdx="1" presStyleCnt="8">
        <dgm:presLayoutVars>
          <dgm:chMax val="1"/>
          <dgm:chPref val="0"/>
          <dgm:bulletEnabled val="1"/>
        </dgm:presLayoutVars>
      </dgm:prSet>
      <dgm:spPr/>
    </dgm:pt>
    <dgm:pt modelId="{BF8B17B4-3638-4BDE-83E0-BBA59E7A0C79}" type="pres">
      <dgm:prSet presAssocID="{77B372DB-65E7-423B-8E6F-E6CB4171A8C9}" presName="sibTrans" presStyleCnt="0"/>
      <dgm:spPr/>
    </dgm:pt>
    <dgm:pt modelId="{F877A4A9-1390-4A8A-9347-9862FF2B965B}" type="pres">
      <dgm:prSet presAssocID="{F1AC6ED3-FB49-4B2D-8803-9AAEDEB6F15E}" presName="composite" presStyleCnt="0">
        <dgm:presLayoutVars>
          <dgm:chMax val="1"/>
          <dgm:chPref val="1"/>
        </dgm:presLayoutVars>
      </dgm:prSet>
      <dgm:spPr/>
    </dgm:pt>
    <dgm:pt modelId="{B660FBE5-29B9-4CD8-BE74-ABD65390621F}" type="pres">
      <dgm:prSet presAssocID="{F1AC6ED3-FB49-4B2D-8803-9AAEDEB6F15E}" presName="Accent" presStyleLbl="trAlignAcc1" presStyleIdx="2" presStyleCnt="8">
        <dgm:presLayoutVars>
          <dgm:chMax val="0"/>
          <dgm:chPref val="0"/>
        </dgm:presLayoutVars>
      </dgm:prSet>
      <dgm:spPr/>
    </dgm:pt>
    <dgm:pt modelId="{3890B655-DF73-4A18-ABA1-4CABB2EB70F0}" type="pres">
      <dgm:prSet presAssocID="{F1AC6ED3-FB49-4B2D-8803-9AAEDEB6F15E}" presName="Image" presStyleLbl="alignImgPlace1" presStyleIdx="2" presStyleCnt="8" custLinFactNeighborX="1351" custLinFactNeighborY="433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556FCD00-51FA-4179-A036-8034FEC49F44}" type="pres">
      <dgm:prSet presAssocID="{F1AC6ED3-FB49-4B2D-8803-9AAEDEB6F15E}" presName="ChildComposite" presStyleCnt="0"/>
      <dgm:spPr/>
    </dgm:pt>
    <dgm:pt modelId="{211F8C96-9092-408D-B3AF-DA6EDA2EFB77}" type="pres">
      <dgm:prSet presAssocID="{F1AC6ED3-FB49-4B2D-8803-9AAEDEB6F15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FFED7A3-2FE3-4A42-9AE1-E0ACB835D694}" type="pres">
      <dgm:prSet presAssocID="{F1AC6ED3-FB49-4B2D-8803-9AAEDEB6F15E}" presName="Parent" presStyleLbl="revTx" presStyleIdx="2" presStyleCnt="8" custLinFactNeighborY="-11871">
        <dgm:presLayoutVars>
          <dgm:chMax val="1"/>
          <dgm:chPref val="0"/>
          <dgm:bulletEnabled val="1"/>
        </dgm:presLayoutVars>
      </dgm:prSet>
      <dgm:spPr/>
    </dgm:pt>
    <dgm:pt modelId="{BF2D6F7A-45FF-4D59-A637-39273322C5E8}" type="pres">
      <dgm:prSet presAssocID="{184785B2-8437-43F8-8C75-355E3BF6607E}" presName="sibTrans" presStyleCnt="0"/>
      <dgm:spPr/>
    </dgm:pt>
    <dgm:pt modelId="{D8D1F75E-333C-46B5-AC3B-CE2B2663B515}" type="pres">
      <dgm:prSet presAssocID="{C27DE55F-B747-4119-AA5A-7556F546EEE6}" presName="composite" presStyleCnt="0">
        <dgm:presLayoutVars>
          <dgm:chMax val="1"/>
          <dgm:chPref val="1"/>
        </dgm:presLayoutVars>
      </dgm:prSet>
      <dgm:spPr/>
    </dgm:pt>
    <dgm:pt modelId="{0BFDE404-19B9-43B6-AF13-E6F7E53AD83C}" type="pres">
      <dgm:prSet presAssocID="{C27DE55F-B747-4119-AA5A-7556F546EEE6}" presName="Accent" presStyleLbl="trAlignAcc1" presStyleIdx="3" presStyleCnt="8">
        <dgm:presLayoutVars>
          <dgm:chMax val="0"/>
          <dgm:chPref val="0"/>
        </dgm:presLayoutVars>
      </dgm:prSet>
      <dgm:spPr/>
    </dgm:pt>
    <dgm:pt modelId="{B345D9B6-D408-4584-89B3-7D568D99BCB8}" type="pres">
      <dgm:prSet presAssocID="{C27DE55F-B747-4119-AA5A-7556F546EEE6}" presName="Image" presStyleLbl="alignImgPlace1" presStyleIdx="3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t="-24000" b="-24000"/>
          </a:stretch>
        </a:blipFill>
      </dgm:spPr>
    </dgm:pt>
    <dgm:pt modelId="{EC2AD1C0-069C-4833-BB00-B2D7B95F8DCC}" type="pres">
      <dgm:prSet presAssocID="{C27DE55F-B747-4119-AA5A-7556F546EEE6}" presName="ChildComposite" presStyleCnt="0"/>
      <dgm:spPr/>
    </dgm:pt>
    <dgm:pt modelId="{1B682DEF-4DB7-4A12-87E5-48CFAA1DA47E}" type="pres">
      <dgm:prSet presAssocID="{C27DE55F-B747-4119-AA5A-7556F546EEE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F764066-36AD-4334-98D1-A055A799A8BB}" type="pres">
      <dgm:prSet presAssocID="{C27DE55F-B747-4119-AA5A-7556F546EEE6}" presName="Parent" presStyleLbl="revTx" presStyleIdx="3" presStyleCnt="8">
        <dgm:presLayoutVars>
          <dgm:chMax val="1"/>
          <dgm:chPref val="0"/>
          <dgm:bulletEnabled val="1"/>
        </dgm:presLayoutVars>
      </dgm:prSet>
      <dgm:spPr/>
    </dgm:pt>
    <dgm:pt modelId="{1F892952-5A25-4FCC-8D09-7A0BE23A0AEF}" type="pres">
      <dgm:prSet presAssocID="{98B80825-0720-4526-9DB0-2E655C5479EC}" presName="sibTrans" presStyleCnt="0"/>
      <dgm:spPr/>
    </dgm:pt>
    <dgm:pt modelId="{21B19804-0670-4719-9B29-0371E354E315}" type="pres">
      <dgm:prSet presAssocID="{3950F788-E4E4-4048-A0F5-59D827DAFB12}" presName="composite" presStyleCnt="0">
        <dgm:presLayoutVars>
          <dgm:chMax val="1"/>
          <dgm:chPref val="1"/>
        </dgm:presLayoutVars>
      </dgm:prSet>
      <dgm:spPr/>
    </dgm:pt>
    <dgm:pt modelId="{FC424CC4-7C0A-4150-8241-1D3824EF349B}" type="pres">
      <dgm:prSet presAssocID="{3950F788-E4E4-4048-A0F5-59D827DAFB12}" presName="Accent" presStyleLbl="trAlignAcc1" presStyleIdx="4" presStyleCnt="8">
        <dgm:presLayoutVars>
          <dgm:chMax val="0"/>
          <dgm:chPref val="0"/>
        </dgm:presLayoutVars>
      </dgm:prSet>
      <dgm:spPr/>
    </dgm:pt>
    <dgm:pt modelId="{39FA983F-7929-4BBE-99E2-95E120EDA2EB}" type="pres">
      <dgm:prSet presAssocID="{3950F788-E4E4-4048-A0F5-59D827DAFB12}" presName="Image" presStyleLbl="alignImgPlace1" presStyleIdx="4" presStyleCnt="8" custLinFactNeighborX="-17" custLinFactNeighborY="-75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FE2BE68E-CF12-4E9B-BCDC-560EE7223FB3}" type="pres">
      <dgm:prSet presAssocID="{3950F788-E4E4-4048-A0F5-59D827DAFB12}" presName="ChildComposite" presStyleCnt="0"/>
      <dgm:spPr/>
    </dgm:pt>
    <dgm:pt modelId="{F5FB6286-F6EB-4468-AC1C-8FAF5B700093}" type="pres">
      <dgm:prSet presAssocID="{3950F788-E4E4-4048-A0F5-59D827DAFB1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5C08C3B-678C-49B7-B3DE-9F095138F3A4}" type="pres">
      <dgm:prSet presAssocID="{3950F788-E4E4-4048-A0F5-59D827DAFB12}" presName="Parent" presStyleLbl="revTx" presStyleIdx="4" presStyleCnt="8">
        <dgm:presLayoutVars>
          <dgm:chMax val="1"/>
          <dgm:chPref val="0"/>
          <dgm:bulletEnabled val="1"/>
        </dgm:presLayoutVars>
      </dgm:prSet>
      <dgm:spPr/>
    </dgm:pt>
    <dgm:pt modelId="{9805E867-DE25-49FE-9C46-C94CEE2E885A}" type="pres">
      <dgm:prSet presAssocID="{C2A39E37-8EC4-403E-8429-A5A6C4E1A018}" presName="sibTrans" presStyleCnt="0"/>
      <dgm:spPr/>
    </dgm:pt>
    <dgm:pt modelId="{C691F548-C645-4D88-BE6F-9E332DB7C02F}" type="pres">
      <dgm:prSet presAssocID="{EE029BFB-4391-4ED2-9B6C-C5545467D60F}" presName="composite" presStyleCnt="0">
        <dgm:presLayoutVars>
          <dgm:chMax val="1"/>
          <dgm:chPref val="1"/>
        </dgm:presLayoutVars>
      </dgm:prSet>
      <dgm:spPr/>
    </dgm:pt>
    <dgm:pt modelId="{7A10938A-162A-49CE-A1A9-90A58696DA05}" type="pres">
      <dgm:prSet presAssocID="{EE029BFB-4391-4ED2-9B6C-C5545467D60F}" presName="Accent" presStyleLbl="trAlignAcc1" presStyleIdx="5" presStyleCnt="8">
        <dgm:presLayoutVars>
          <dgm:chMax val="0"/>
          <dgm:chPref val="0"/>
        </dgm:presLayoutVars>
      </dgm:prSet>
      <dgm:spPr/>
    </dgm:pt>
    <dgm:pt modelId="{E307486F-D429-4D16-B0AE-FDA6D2A7579E}" type="pres">
      <dgm:prSet presAssocID="{EE029BFB-4391-4ED2-9B6C-C5545467D60F}" presName="Image" presStyleLbl="alignImgPlace1" presStyleIdx="5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rcRect/>
          <a:stretch>
            <a:fillRect t="-1000" b="-1000"/>
          </a:stretch>
        </a:blipFill>
      </dgm:spPr>
    </dgm:pt>
    <dgm:pt modelId="{42C7CD44-7CBC-4AEC-A36A-A11B926947B5}" type="pres">
      <dgm:prSet presAssocID="{EE029BFB-4391-4ED2-9B6C-C5545467D60F}" presName="ChildComposite" presStyleCnt="0"/>
      <dgm:spPr/>
    </dgm:pt>
    <dgm:pt modelId="{D83633C0-0D83-40CC-99FB-FE7E4BE7FCD6}" type="pres">
      <dgm:prSet presAssocID="{EE029BFB-4391-4ED2-9B6C-C5545467D60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07EAA77-9825-4C84-84CF-47E3F443C921}" type="pres">
      <dgm:prSet presAssocID="{EE029BFB-4391-4ED2-9B6C-C5545467D60F}" presName="Parent" presStyleLbl="revTx" presStyleIdx="5" presStyleCnt="8">
        <dgm:presLayoutVars>
          <dgm:chMax val="1"/>
          <dgm:chPref val="0"/>
          <dgm:bulletEnabled val="1"/>
        </dgm:presLayoutVars>
      </dgm:prSet>
      <dgm:spPr/>
    </dgm:pt>
    <dgm:pt modelId="{D8B5826D-644F-4C57-AF3A-8D21319C269D}" type="pres">
      <dgm:prSet presAssocID="{DFB2F3F7-16BB-4C83-85DA-F8DD2445955C}" presName="sibTrans" presStyleCnt="0"/>
      <dgm:spPr/>
    </dgm:pt>
    <dgm:pt modelId="{84A5ADA6-1809-43BA-936E-1CAB89BD4C11}" type="pres">
      <dgm:prSet presAssocID="{831796B1-5F0F-405C-8D1B-F69EF6836822}" presName="composite" presStyleCnt="0">
        <dgm:presLayoutVars>
          <dgm:chMax val="1"/>
          <dgm:chPref val="1"/>
        </dgm:presLayoutVars>
      </dgm:prSet>
      <dgm:spPr/>
    </dgm:pt>
    <dgm:pt modelId="{D7742AF9-615C-4A54-83FF-A62C091ECC3B}" type="pres">
      <dgm:prSet presAssocID="{831796B1-5F0F-405C-8D1B-F69EF6836822}" presName="Accent" presStyleLbl="trAlignAcc1" presStyleIdx="6" presStyleCnt="8">
        <dgm:presLayoutVars>
          <dgm:chMax val="0"/>
          <dgm:chPref val="0"/>
        </dgm:presLayoutVars>
      </dgm:prSet>
      <dgm:spPr/>
    </dgm:pt>
    <dgm:pt modelId="{A419CD2A-7077-4A60-8BBE-FD2C858C0CF1}" type="pres">
      <dgm:prSet presAssocID="{831796B1-5F0F-405C-8D1B-F69EF6836822}" presName="Image" presStyleLbl="alignImgPlace1" presStyleIdx="6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7"/>
          <a:srcRect/>
          <a:stretch>
            <a:fillRect t="-26000" b="-26000"/>
          </a:stretch>
        </a:blipFill>
      </dgm:spPr>
    </dgm:pt>
    <dgm:pt modelId="{71DA5116-EBDD-48A2-8AD5-BC9CAAED6DB6}" type="pres">
      <dgm:prSet presAssocID="{831796B1-5F0F-405C-8D1B-F69EF6836822}" presName="ChildComposite" presStyleCnt="0"/>
      <dgm:spPr/>
    </dgm:pt>
    <dgm:pt modelId="{D2E35557-A19F-4EFB-A510-7F075A14EE3D}" type="pres">
      <dgm:prSet presAssocID="{831796B1-5F0F-405C-8D1B-F69EF683682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1348C5C-BDE0-4A76-9EEC-D1C24856F8E7}" type="pres">
      <dgm:prSet presAssocID="{831796B1-5F0F-405C-8D1B-F69EF6836822}" presName="Parent" presStyleLbl="revTx" presStyleIdx="6" presStyleCnt="8">
        <dgm:presLayoutVars>
          <dgm:chMax val="1"/>
          <dgm:chPref val="0"/>
          <dgm:bulletEnabled val="1"/>
        </dgm:presLayoutVars>
      </dgm:prSet>
      <dgm:spPr/>
    </dgm:pt>
    <dgm:pt modelId="{69DA83B1-214C-47E6-97A7-47D14E1B9475}" type="pres">
      <dgm:prSet presAssocID="{ECA457A9-F472-47AD-80FD-E789DC3E4972}" presName="sibTrans" presStyleCnt="0"/>
      <dgm:spPr/>
    </dgm:pt>
    <dgm:pt modelId="{04A44ADD-DAE9-4EC0-AC9B-BE92851979A8}" type="pres">
      <dgm:prSet presAssocID="{672333E0-2791-47B6-B2C8-EAD0D968A6F4}" presName="composite" presStyleCnt="0">
        <dgm:presLayoutVars>
          <dgm:chMax val="1"/>
          <dgm:chPref val="1"/>
        </dgm:presLayoutVars>
      </dgm:prSet>
      <dgm:spPr/>
    </dgm:pt>
    <dgm:pt modelId="{1B3922EB-1033-45E0-B811-137D475FE0F6}" type="pres">
      <dgm:prSet presAssocID="{672333E0-2791-47B6-B2C8-EAD0D968A6F4}" presName="Accent" presStyleLbl="trAlignAcc1" presStyleIdx="7" presStyleCnt="8">
        <dgm:presLayoutVars>
          <dgm:chMax val="0"/>
          <dgm:chPref val="0"/>
        </dgm:presLayoutVars>
      </dgm:prSet>
      <dgm:spPr/>
    </dgm:pt>
    <dgm:pt modelId="{9E2253FD-1944-46D1-8044-B78E859E945B}" type="pres">
      <dgm:prSet presAssocID="{672333E0-2791-47B6-B2C8-EAD0D968A6F4}" presName="Image" presStyleLbl="alignImgPlace1" presStyleIdx="7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8"/>
          <a:srcRect/>
          <a:stretch>
            <a:fillRect t="-1000" b="-1000"/>
          </a:stretch>
        </a:blipFill>
      </dgm:spPr>
    </dgm:pt>
    <dgm:pt modelId="{58F87AE5-F817-4BE3-A27E-6D772D171277}" type="pres">
      <dgm:prSet presAssocID="{672333E0-2791-47B6-B2C8-EAD0D968A6F4}" presName="ChildComposite" presStyleCnt="0"/>
      <dgm:spPr/>
    </dgm:pt>
    <dgm:pt modelId="{0B20FFAC-00A6-4D20-8419-8882711A721C}" type="pres">
      <dgm:prSet presAssocID="{672333E0-2791-47B6-B2C8-EAD0D968A6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F831506-90D3-41CE-807E-BD0EC55B86FF}" type="pres">
      <dgm:prSet presAssocID="{672333E0-2791-47B6-B2C8-EAD0D968A6F4}" presName="Parent" presStyleLbl="revTx" presStyleIdx="7" presStyleCnt="8">
        <dgm:presLayoutVars>
          <dgm:chMax val="1"/>
          <dgm:chPref val="0"/>
          <dgm:bulletEnabled val="1"/>
        </dgm:presLayoutVars>
      </dgm:prSet>
      <dgm:spPr/>
    </dgm:pt>
  </dgm:ptLst>
  <dgm:cxnLst>
    <dgm:cxn modelId="{01B00827-AA31-460C-A137-071ABF429B73}" type="presOf" srcId="{DA14ACDE-44CC-4DFB-97A2-B15607ADCC4B}" destId="{9D1175F6-3F98-4D05-82BD-C555077C71D8}" srcOrd="0" destOrd="0" presId="urn:microsoft.com/office/officeart/2008/layout/CaptionedPictures"/>
    <dgm:cxn modelId="{381CD72A-3A10-4E40-91BD-B1F5ABB6C899}" type="presOf" srcId="{BA0F0849-EE53-4835-BACD-920D4A2AE678}" destId="{19FD882E-FEF6-4810-BE83-58985DD30F00}" srcOrd="0" destOrd="0" presId="urn:microsoft.com/office/officeart/2008/layout/CaptionedPictures"/>
    <dgm:cxn modelId="{C91C2C37-AA86-480E-AC73-E82B894E098A}" srcId="{DA14ACDE-44CC-4DFB-97A2-B15607ADCC4B}" destId="{C27DE55F-B747-4119-AA5A-7556F546EEE6}" srcOrd="3" destOrd="0" parTransId="{C0077554-DF95-4D3C-845F-395BBEFBFF52}" sibTransId="{98B80825-0720-4526-9DB0-2E655C5479EC}"/>
    <dgm:cxn modelId="{2698F63E-8C2F-4CA7-93CB-077C341C8AD3}" type="presOf" srcId="{3950F788-E4E4-4048-A0F5-59D827DAFB12}" destId="{C5C08C3B-678C-49B7-B3DE-9F095138F3A4}" srcOrd="0" destOrd="0" presId="urn:microsoft.com/office/officeart/2008/layout/CaptionedPictures"/>
    <dgm:cxn modelId="{8A4CA061-444C-4997-8A4E-75DEB9AB9006}" srcId="{DA14ACDE-44CC-4DFB-97A2-B15607ADCC4B}" destId="{672333E0-2791-47B6-B2C8-EAD0D968A6F4}" srcOrd="7" destOrd="0" parTransId="{79829B3E-A927-424A-B731-2A32201720F0}" sibTransId="{C6813634-D120-4C47-9F87-DFD38C5C961C}"/>
    <dgm:cxn modelId="{D95EDE4C-F63F-4C4A-95C4-B3431E988BAD}" srcId="{DA14ACDE-44CC-4DFB-97A2-B15607ADCC4B}" destId="{BA0F0849-EE53-4835-BACD-920D4A2AE678}" srcOrd="0" destOrd="0" parTransId="{EB336935-A683-49FD-9802-019CB4137E35}" sibTransId="{C1DC476B-5FBF-4349-B1EA-490DB97A9E50}"/>
    <dgm:cxn modelId="{F801E073-BB9E-46B8-844E-229D47A043A3}" srcId="{DA14ACDE-44CC-4DFB-97A2-B15607ADCC4B}" destId="{3950F788-E4E4-4048-A0F5-59D827DAFB12}" srcOrd="4" destOrd="0" parTransId="{98201E50-83E6-4D78-96FB-A7B33FCA0CE7}" sibTransId="{C2A39E37-8EC4-403E-8429-A5A6C4E1A018}"/>
    <dgm:cxn modelId="{C1B1A475-04C2-4AB9-8CD3-9A25D7DFEFFD}" type="presOf" srcId="{EE029BFB-4391-4ED2-9B6C-C5545467D60F}" destId="{A07EAA77-9825-4C84-84CF-47E3F443C921}" srcOrd="0" destOrd="0" presId="urn:microsoft.com/office/officeart/2008/layout/CaptionedPictures"/>
    <dgm:cxn modelId="{73214476-81B4-4740-A444-26B54797F4F7}" type="presOf" srcId="{A4DB90AD-A318-4E3A-B228-67E933ADA028}" destId="{424F560F-CEA1-473A-84E7-FA0D0B6243DB}" srcOrd="0" destOrd="0" presId="urn:microsoft.com/office/officeart/2008/layout/CaptionedPictures"/>
    <dgm:cxn modelId="{00D194C1-7914-494A-8B7F-0E63F81316DC}" type="presOf" srcId="{C27DE55F-B747-4119-AA5A-7556F546EEE6}" destId="{AF764066-36AD-4334-98D1-A055A799A8BB}" srcOrd="0" destOrd="0" presId="urn:microsoft.com/office/officeart/2008/layout/CaptionedPictures"/>
    <dgm:cxn modelId="{F91E34D6-1D68-4307-BBB8-BFB0BD8308F3}" srcId="{DA14ACDE-44CC-4DFB-97A2-B15607ADCC4B}" destId="{F1AC6ED3-FB49-4B2D-8803-9AAEDEB6F15E}" srcOrd="2" destOrd="0" parTransId="{84BF2D9A-6402-4B5D-ABDA-55C3EEF87BA5}" sibTransId="{184785B2-8437-43F8-8C75-355E3BF6607E}"/>
    <dgm:cxn modelId="{FBD3BBDD-2C2B-4F96-992E-E7CB7DED9C91}" type="presOf" srcId="{F1AC6ED3-FB49-4B2D-8803-9AAEDEB6F15E}" destId="{FFFED7A3-2FE3-4A42-9AE1-E0ACB835D694}" srcOrd="0" destOrd="0" presId="urn:microsoft.com/office/officeart/2008/layout/CaptionedPictures"/>
    <dgm:cxn modelId="{37558CE2-9526-48BC-8208-EBAD6BD3BC74}" srcId="{DA14ACDE-44CC-4DFB-97A2-B15607ADCC4B}" destId="{831796B1-5F0F-405C-8D1B-F69EF6836822}" srcOrd="6" destOrd="0" parTransId="{CEBAEA3D-E671-4831-9BD6-52E73E838045}" sibTransId="{ECA457A9-F472-47AD-80FD-E789DC3E4972}"/>
    <dgm:cxn modelId="{49A50DE3-B438-405F-A851-BF9A59DEBB0B}" type="presOf" srcId="{831796B1-5F0F-405C-8D1B-F69EF6836822}" destId="{91348C5C-BDE0-4A76-9EEC-D1C24856F8E7}" srcOrd="0" destOrd="0" presId="urn:microsoft.com/office/officeart/2008/layout/CaptionedPictures"/>
    <dgm:cxn modelId="{9E159CF2-3850-4155-BAB9-1C850085AD87}" srcId="{DA14ACDE-44CC-4DFB-97A2-B15607ADCC4B}" destId="{A4DB90AD-A318-4E3A-B228-67E933ADA028}" srcOrd="1" destOrd="0" parTransId="{792609BF-B4DD-4357-A000-E492F2AE8A71}" sibTransId="{77B372DB-65E7-423B-8E6F-E6CB4171A8C9}"/>
    <dgm:cxn modelId="{1CB52CFA-C23B-4C91-9C12-7CE5E7A3F45F}" srcId="{DA14ACDE-44CC-4DFB-97A2-B15607ADCC4B}" destId="{EE029BFB-4391-4ED2-9B6C-C5545467D60F}" srcOrd="5" destOrd="0" parTransId="{5AD07D50-3710-473E-891C-CA1E18E14B75}" sibTransId="{DFB2F3F7-16BB-4C83-85DA-F8DD2445955C}"/>
    <dgm:cxn modelId="{5E90E6FD-D8EA-4E83-A629-4F38FCAC2FEE}" type="presOf" srcId="{672333E0-2791-47B6-B2C8-EAD0D968A6F4}" destId="{4F831506-90D3-41CE-807E-BD0EC55B86FF}" srcOrd="0" destOrd="0" presId="urn:microsoft.com/office/officeart/2008/layout/CaptionedPictures"/>
    <dgm:cxn modelId="{5D951C6A-F67C-41EF-BF10-FAC98C5B7DA0}" type="presParOf" srcId="{9D1175F6-3F98-4D05-82BD-C555077C71D8}" destId="{C4BD1767-D3A2-4AE3-9B56-798B459F225D}" srcOrd="0" destOrd="0" presId="urn:microsoft.com/office/officeart/2008/layout/CaptionedPictures"/>
    <dgm:cxn modelId="{F9182E7D-4DEF-4D0C-85B5-682E05721B53}" type="presParOf" srcId="{C4BD1767-D3A2-4AE3-9B56-798B459F225D}" destId="{6EA498F9-025C-47CB-A4CF-F85CB26D86ED}" srcOrd="0" destOrd="0" presId="urn:microsoft.com/office/officeart/2008/layout/CaptionedPictures"/>
    <dgm:cxn modelId="{59933B2C-B1DC-4FE1-8812-018B68DB94CE}" type="presParOf" srcId="{C4BD1767-D3A2-4AE3-9B56-798B459F225D}" destId="{F8D8ABA7-A405-49EB-9BB7-D460E24AF4DC}" srcOrd="1" destOrd="0" presId="urn:microsoft.com/office/officeart/2008/layout/CaptionedPictures"/>
    <dgm:cxn modelId="{B8B5CB7A-2553-46FE-8DDA-A2961AF0DDBE}" type="presParOf" srcId="{C4BD1767-D3A2-4AE3-9B56-798B459F225D}" destId="{6FC35CFE-103D-48A0-991C-C32ECDB51894}" srcOrd="2" destOrd="0" presId="urn:microsoft.com/office/officeart/2008/layout/CaptionedPictures"/>
    <dgm:cxn modelId="{734CAC41-DCD5-4B64-B3C2-F32C77E68E22}" type="presParOf" srcId="{6FC35CFE-103D-48A0-991C-C32ECDB51894}" destId="{4EDB5B30-B49D-43A0-BF85-3C14F9F58F31}" srcOrd="0" destOrd="0" presId="urn:microsoft.com/office/officeart/2008/layout/CaptionedPictures"/>
    <dgm:cxn modelId="{820633F6-B769-4C0B-83B0-FA27E85F8F5A}" type="presParOf" srcId="{6FC35CFE-103D-48A0-991C-C32ECDB51894}" destId="{19FD882E-FEF6-4810-BE83-58985DD30F00}" srcOrd="1" destOrd="0" presId="urn:microsoft.com/office/officeart/2008/layout/CaptionedPictures"/>
    <dgm:cxn modelId="{F3849137-C150-4297-B306-5E6BBDEB06FC}" type="presParOf" srcId="{9D1175F6-3F98-4D05-82BD-C555077C71D8}" destId="{99577125-5B05-4BDA-8E4E-EA51BBEA0BCF}" srcOrd="1" destOrd="0" presId="urn:microsoft.com/office/officeart/2008/layout/CaptionedPictures"/>
    <dgm:cxn modelId="{C9C59723-0449-4AA6-B591-E4C1B24A1338}" type="presParOf" srcId="{9D1175F6-3F98-4D05-82BD-C555077C71D8}" destId="{7D8C73B4-5EA3-4069-83C9-AA416F8D7BA8}" srcOrd="2" destOrd="0" presId="urn:microsoft.com/office/officeart/2008/layout/CaptionedPictures"/>
    <dgm:cxn modelId="{293C264A-7F89-48F5-8DEC-3D7FC051B119}" type="presParOf" srcId="{7D8C73B4-5EA3-4069-83C9-AA416F8D7BA8}" destId="{0375F19E-349D-4381-BDA7-207639C9DFF9}" srcOrd="0" destOrd="0" presId="urn:microsoft.com/office/officeart/2008/layout/CaptionedPictures"/>
    <dgm:cxn modelId="{AA8C6086-C6E8-4CC1-BB18-D8EE14A1AD1A}" type="presParOf" srcId="{7D8C73B4-5EA3-4069-83C9-AA416F8D7BA8}" destId="{33A1D46D-73AB-4AD1-915F-D024936E49F3}" srcOrd="1" destOrd="0" presId="urn:microsoft.com/office/officeart/2008/layout/CaptionedPictures"/>
    <dgm:cxn modelId="{6198DDF4-0031-40D0-993E-3E3DA92FAA6C}" type="presParOf" srcId="{7D8C73B4-5EA3-4069-83C9-AA416F8D7BA8}" destId="{F3C08272-6B90-44C4-9B80-20D8A5FD94F0}" srcOrd="2" destOrd="0" presId="urn:microsoft.com/office/officeart/2008/layout/CaptionedPictures"/>
    <dgm:cxn modelId="{87BD393A-42F0-4067-BC8C-7DD3689762B4}" type="presParOf" srcId="{F3C08272-6B90-44C4-9B80-20D8A5FD94F0}" destId="{65CD4B50-A712-47EC-A0DC-53C691A9AAA4}" srcOrd="0" destOrd="0" presId="urn:microsoft.com/office/officeart/2008/layout/CaptionedPictures"/>
    <dgm:cxn modelId="{815F9CA6-0F05-460E-BB84-BA957D228742}" type="presParOf" srcId="{F3C08272-6B90-44C4-9B80-20D8A5FD94F0}" destId="{424F560F-CEA1-473A-84E7-FA0D0B6243DB}" srcOrd="1" destOrd="0" presId="urn:microsoft.com/office/officeart/2008/layout/CaptionedPictures"/>
    <dgm:cxn modelId="{E412F601-5D09-4908-899C-513D5DD34F48}" type="presParOf" srcId="{9D1175F6-3F98-4D05-82BD-C555077C71D8}" destId="{BF8B17B4-3638-4BDE-83E0-BBA59E7A0C79}" srcOrd="3" destOrd="0" presId="urn:microsoft.com/office/officeart/2008/layout/CaptionedPictures"/>
    <dgm:cxn modelId="{A2BD7DFB-17C8-4C7D-976A-57298FA57A2A}" type="presParOf" srcId="{9D1175F6-3F98-4D05-82BD-C555077C71D8}" destId="{F877A4A9-1390-4A8A-9347-9862FF2B965B}" srcOrd="4" destOrd="0" presId="urn:microsoft.com/office/officeart/2008/layout/CaptionedPictures"/>
    <dgm:cxn modelId="{15289979-8424-4A72-A769-F7F60444AEA2}" type="presParOf" srcId="{F877A4A9-1390-4A8A-9347-9862FF2B965B}" destId="{B660FBE5-29B9-4CD8-BE74-ABD65390621F}" srcOrd="0" destOrd="0" presId="urn:microsoft.com/office/officeart/2008/layout/CaptionedPictures"/>
    <dgm:cxn modelId="{49D9F917-5D4E-441A-B107-943CDC3C26CB}" type="presParOf" srcId="{F877A4A9-1390-4A8A-9347-9862FF2B965B}" destId="{3890B655-DF73-4A18-ABA1-4CABB2EB70F0}" srcOrd="1" destOrd="0" presId="urn:microsoft.com/office/officeart/2008/layout/CaptionedPictures"/>
    <dgm:cxn modelId="{48F1EE0C-E743-43EC-AFCD-C39E894CB05A}" type="presParOf" srcId="{F877A4A9-1390-4A8A-9347-9862FF2B965B}" destId="{556FCD00-51FA-4179-A036-8034FEC49F44}" srcOrd="2" destOrd="0" presId="urn:microsoft.com/office/officeart/2008/layout/CaptionedPictures"/>
    <dgm:cxn modelId="{E833E1C9-5439-4A00-A482-2705931F540F}" type="presParOf" srcId="{556FCD00-51FA-4179-A036-8034FEC49F44}" destId="{211F8C96-9092-408D-B3AF-DA6EDA2EFB77}" srcOrd="0" destOrd="0" presId="urn:microsoft.com/office/officeart/2008/layout/CaptionedPictures"/>
    <dgm:cxn modelId="{74DED1BD-CAC0-4E48-A59E-8E6B52EACF59}" type="presParOf" srcId="{556FCD00-51FA-4179-A036-8034FEC49F44}" destId="{FFFED7A3-2FE3-4A42-9AE1-E0ACB835D694}" srcOrd="1" destOrd="0" presId="urn:microsoft.com/office/officeart/2008/layout/CaptionedPictures"/>
    <dgm:cxn modelId="{D0740A04-715E-4BD7-8BB1-2DF1AAC27649}" type="presParOf" srcId="{9D1175F6-3F98-4D05-82BD-C555077C71D8}" destId="{BF2D6F7A-45FF-4D59-A637-39273322C5E8}" srcOrd="5" destOrd="0" presId="urn:microsoft.com/office/officeart/2008/layout/CaptionedPictures"/>
    <dgm:cxn modelId="{55A4FA6F-B658-4201-BF9C-A1F19F3A53AF}" type="presParOf" srcId="{9D1175F6-3F98-4D05-82BD-C555077C71D8}" destId="{D8D1F75E-333C-46B5-AC3B-CE2B2663B515}" srcOrd="6" destOrd="0" presId="urn:microsoft.com/office/officeart/2008/layout/CaptionedPictures"/>
    <dgm:cxn modelId="{F7761A1B-1153-4799-96E8-6D349548AED0}" type="presParOf" srcId="{D8D1F75E-333C-46B5-AC3B-CE2B2663B515}" destId="{0BFDE404-19B9-43B6-AF13-E6F7E53AD83C}" srcOrd="0" destOrd="0" presId="urn:microsoft.com/office/officeart/2008/layout/CaptionedPictures"/>
    <dgm:cxn modelId="{A74BB2C1-3756-43F9-A7DB-2C1F44F6BE27}" type="presParOf" srcId="{D8D1F75E-333C-46B5-AC3B-CE2B2663B515}" destId="{B345D9B6-D408-4584-89B3-7D568D99BCB8}" srcOrd="1" destOrd="0" presId="urn:microsoft.com/office/officeart/2008/layout/CaptionedPictures"/>
    <dgm:cxn modelId="{E6B6FFE7-B2A6-44F8-A25F-EFA4D18AC440}" type="presParOf" srcId="{D8D1F75E-333C-46B5-AC3B-CE2B2663B515}" destId="{EC2AD1C0-069C-4833-BB00-B2D7B95F8DCC}" srcOrd="2" destOrd="0" presId="urn:microsoft.com/office/officeart/2008/layout/CaptionedPictures"/>
    <dgm:cxn modelId="{3716D724-67D1-4509-8E59-5E3524F63E8B}" type="presParOf" srcId="{EC2AD1C0-069C-4833-BB00-B2D7B95F8DCC}" destId="{1B682DEF-4DB7-4A12-87E5-48CFAA1DA47E}" srcOrd="0" destOrd="0" presId="urn:microsoft.com/office/officeart/2008/layout/CaptionedPictures"/>
    <dgm:cxn modelId="{7B3485AA-F389-476D-80D9-D883D3CC5108}" type="presParOf" srcId="{EC2AD1C0-069C-4833-BB00-B2D7B95F8DCC}" destId="{AF764066-36AD-4334-98D1-A055A799A8BB}" srcOrd="1" destOrd="0" presId="urn:microsoft.com/office/officeart/2008/layout/CaptionedPictures"/>
    <dgm:cxn modelId="{90E04803-26AD-426B-876E-5925084278F4}" type="presParOf" srcId="{9D1175F6-3F98-4D05-82BD-C555077C71D8}" destId="{1F892952-5A25-4FCC-8D09-7A0BE23A0AEF}" srcOrd="7" destOrd="0" presId="urn:microsoft.com/office/officeart/2008/layout/CaptionedPictures"/>
    <dgm:cxn modelId="{E023E94D-2340-47AC-B7A7-1240A1430AB8}" type="presParOf" srcId="{9D1175F6-3F98-4D05-82BD-C555077C71D8}" destId="{21B19804-0670-4719-9B29-0371E354E315}" srcOrd="8" destOrd="0" presId="urn:microsoft.com/office/officeart/2008/layout/CaptionedPictures"/>
    <dgm:cxn modelId="{1335A621-B26C-4D0D-88AB-D20BA50955D4}" type="presParOf" srcId="{21B19804-0670-4719-9B29-0371E354E315}" destId="{FC424CC4-7C0A-4150-8241-1D3824EF349B}" srcOrd="0" destOrd="0" presId="urn:microsoft.com/office/officeart/2008/layout/CaptionedPictures"/>
    <dgm:cxn modelId="{F849A986-5E3B-4988-B669-5F3BB8FDCDF8}" type="presParOf" srcId="{21B19804-0670-4719-9B29-0371E354E315}" destId="{39FA983F-7929-4BBE-99E2-95E120EDA2EB}" srcOrd="1" destOrd="0" presId="urn:microsoft.com/office/officeart/2008/layout/CaptionedPictures"/>
    <dgm:cxn modelId="{F960F622-47D2-4B4F-B213-097965340BEF}" type="presParOf" srcId="{21B19804-0670-4719-9B29-0371E354E315}" destId="{FE2BE68E-CF12-4E9B-BCDC-560EE7223FB3}" srcOrd="2" destOrd="0" presId="urn:microsoft.com/office/officeart/2008/layout/CaptionedPictures"/>
    <dgm:cxn modelId="{9A030FD3-5DE8-4D1D-AA19-1135001EB2F9}" type="presParOf" srcId="{FE2BE68E-CF12-4E9B-BCDC-560EE7223FB3}" destId="{F5FB6286-F6EB-4468-AC1C-8FAF5B700093}" srcOrd="0" destOrd="0" presId="urn:microsoft.com/office/officeart/2008/layout/CaptionedPictures"/>
    <dgm:cxn modelId="{7877DF33-38CA-4155-AA41-A926F35FBE0B}" type="presParOf" srcId="{FE2BE68E-CF12-4E9B-BCDC-560EE7223FB3}" destId="{C5C08C3B-678C-49B7-B3DE-9F095138F3A4}" srcOrd="1" destOrd="0" presId="urn:microsoft.com/office/officeart/2008/layout/CaptionedPictures"/>
    <dgm:cxn modelId="{C2AF3E7B-D0D8-416B-828C-E0A7F560DFDF}" type="presParOf" srcId="{9D1175F6-3F98-4D05-82BD-C555077C71D8}" destId="{9805E867-DE25-49FE-9C46-C94CEE2E885A}" srcOrd="9" destOrd="0" presId="urn:microsoft.com/office/officeart/2008/layout/CaptionedPictures"/>
    <dgm:cxn modelId="{4C4E58FF-5075-4A90-B06A-38167B0C8AF5}" type="presParOf" srcId="{9D1175F6-3F98-4D05-82BD-C555077C71D8}" destId="{C691F548-C645-4D88-BE6F-9E332DB7C02F}" srcOrd="10" destOrd="0" presId="urn:microsoft.com/office/officeart/2008/layout/CaptionedPictures"/>
    <dgm:cxn modelId="{1F873C30-8A60-4BF2-AC24-FC4ACECCCEC5}" type="presParOf" srcId="{C691F548-C645-4D88-BE6F-9E332DB7C02F}" destId="{7A10938A-162A-49CE-A1A9-90A58696DA05}" srcOrd="0" destOrd="0" presId="urn:microsoft.com/office/officeart/2008/layout/CaptionedPictures"/>
    <dgm:cxn modelId="{D5AD9E0B-469E-4745-84B7-BC7BAFC576AD}" type="presParOf" srcId="{C691F548-C645-4D88-BE6F-9E332DB7C02F}" destId="{E307486F-D429-4D16-B0AE-FDA6D2A7579E}" srcOrd="1" destOrd="0" presId="urn:microsoft.com/office/officeart/2008/layout/CaptionedPictures"/>
    <dgm:cxn modelId="{BA99A6A6-4589-4A0B-B02E-A76B35713D64}" type="presParOf" srcId="{C691F548-C645-4D88-BE6F-9E332DB7C02F}" destId="{42C7CD44-7CBC-4AEC-A36A-A11B926947B5}" srcOrd="2" destOrd="0" presId="urn:microsoft.com/office/officeart/2008/layout/CaptionedPictures"/>
    <dgm:cxn modelId="{E3D7C71E-729A-4CE1-B2D6-EB740BE134B5}" type="presParOf" srcId="{42C7CD44-7CBC-4AEC-A36A-A11B926947B5}" destId="{D83633C0-0D83-40CC-99FB-FE7E4BE7FCD6}" srcOrd="0" destOrd="0" presId="urn:microsoft.com/office/officeart/2008/layout/CaptionedPictures"/>
    <dgm:cxn modelId="{782A41CA-30AF-461E-8CBD-FAF30CA30624}" type="presParOf" srcId="{42C7CD44-7CBC-4AEC-A36A-A11B926947B5}" destId="{A07EAA77-9825-4C84-84CF-47E3F443C921}" srcOrd="1" destOrd="0" presId="urn:microsoft.com/office/officeart/2008/layout/CaptionedPictures"/>
    <dgm:cxn modelId="{E48A8019-36AA-4D9D-B7F8-BBCC5A6E92E0}" type="presParOf" srcId="{9D1175F6-3F98-4D05-82BD-C555077C71D8}" destId="{D8B5826D-644F-4C57-AF3A-8D21319C269D}" srcOrd="11" destOrd="0" presId="urn:microsoft.com/office/officeart/2008/layout/CaptionedPictures"/>
    <dgm:cxn modelId="{ABB032B3-655F-4A20-B777-8F1C735919EE}" type="presParOf" srcId="{9D1175F6-3F98-4D05-82BD-C555077C71D8}" destId="{84A5ADA6-1809-43BA-936E-1CAB89BD4C11}" srcOrd="12" destOrd="0" presId="urn:microsoft.com/office/officeart/2008/layout/CaptionedPictures"/>
    <dgm:cxn modelId="{3B59B1DC-B624-40BA-A479-2087988A55F7}" type="presParOf" srcId="{84A5ADA6-1809-43BA-936E-1CAB89BD4C11}" destId="{D7742AF9-615C-4A54-83FF-A62C091ECC3B}" srcOrd="0" destOrd="0" presId="urn:microsoft.com/office/officeart/2008/layout/CaptionedPictures"/>
    <dgm:cxn modelId="{EB6C6D7C-5623-4F29-BCB5-31BD3A5341C2}" type="presParOf" srcId="{84A5ADA6-1809-43BA-936E-1CAB89BD4C11}" destId="{A419CD2A-7077-4A60-8BBE-FD2C858C0CF1}" srcOrd="1" destOrd="0" presId="urn:microsoft.com/office/officeart/2008/layout/CaptionedPictures"/>
    <dgm:cxn modelId="{A19D0354-4760-42E0-8E5A-41724E138BCD}" type="presParOf" srcId="{84A5ADA6-1809-43BA-936E-1CAB89BD4C11}" destId="{71DA5116-EBDD-48A2-8AD5-BC9CAAED6DB6}" srcOrd="2" destOrd="0" presId="urn:microsoft.com/office/officeart/2008/layout/CaptionedPictures"/>
    <dgm:cxn modelId="{FF62D414-7C06-4B52-841D-488FB05ED67A}" type="presParOf" srcId="{71DA5116-EBDD-48A2-8AD5-BC9CAAED6DB6}" destId="{D2E35557-A19F-4EFB-A510-7F075A14EE3D}" srcOrd="0" destOrd="0" presId="urn:microsoft.com/office/officeart/2008/layout/CaptionedPictures"/>
    <dgm:cxn modelId="{0FB81313-CA9C-460B-9E2F-0CC51E88EDD0}" type="presParOf" srcId="{71DA5116-EBDD-48A2-8AD5-BC9CAAED6DB6}" destId="{91348C5C-BDE0-4A76-9EEC-D1C24856F8E7}" srcOrd="1" destOrd="0" presId="urn:microsoft.com/office/officeart/2008/layout/CaptionedPictures"/>
    <dgm:cxn modelId="{D57864C8-0DEB-4BB2-A3A6-60A0E3173FAE}" type="presParOf" srcId="{9D1175F6-3F98-4D05-82BD-C555077C71D8}" destId="{69DA83B1-214C-47E6-97A7-47D14E1B9475}" srcOrd="13" destOrd="0" presId="urn:microsoft.com/office/officeart/2008/layout/CaptionedPictures"/>
    <dgm:cxn modelId="{45A72840-9032-4E63-860C-77B53155EB55}" type="presParOf" srcId="{9D1175F6-3F98-4D05-82BD-C555077C71D8}" destId="{04A44ADD-DAE9-4EC0-AC9B-BE92851979A8}" srcOrd="14" destOrd="0" presId="urn:microsoft.com/office/officeart/2008/layout/CaptionedPictures"/>
    <dgm:cxn modelId="{804D90D7-B9E1-4CF8-B0FD-647C6AFAAEA9}" type="presParOf" srcId="{04A44ADD-DAE9-4EC0-AC9B-BE92851979A8}" destId="{1B3922EB-1033-45E0-B811-137D475FE0F6}" srcOrd="0" destOrd="0" presId="urn:microsoft.com/office/officeart/2008/layout/CaptionedPictures"/>
    <dgm:cxn modelId="{E332FB9F-E784-4223-B197-65144D56F154}" type="presParOf" srcId="{04A44ADD-DAE9-4EC0-AC9B-BE92851979A8}" destId="{9E2253FD-1944-46D1-8044-B78E859E945B}" srcOrd="1" destOrd="0" presId="urn:microsoft.com/office/officeart/2008/layout/CaptionedPictures"/>
    <dgm:cxn modelId="{94CE1D56-B4FF-42D4-97DD-310B0040CB66}" type="presParOf" srcId="{04A44ADD-DAE9-4EC0-AC9B-BE92851979A8}" destId="{58F87AE5-F817-4BE3-A27E-6D772D171277}" srcOrd="2" destOrd="0" presId="urn:microsoft.com/office/officeart/2008/layout/CaptionedPictures"/>
    <dgm:cxn modelId="{D8196C56-7ED4-49FB-9A56-1307961CD400}" type="presParOf" srcId="{58F87AE5-F817-4BE3-A27E-6D772D171277}" destId="{0B20FFAC-00A6-4D20-8419-8882711A721C}" srcOrd="0" destOrd="0" presId="urn:microsoft.com/office/officeart/2008/layout/CaptionedPictures"/>
    <dgm:cxn modelId="{4316B287-D7D1-4FDF-8F92-89CD2630E908}" type="presParOf" srcId="{58F87AE5-F817-4BE3-A27E-6D772D171277}" destId="{4F831506-90D3-41CE-807E-BD0EC55B86F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06E369-2FA8-4328-8B9A-084C6D2954F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8D532D-0531-4EBE-8FEA-D9017167DF77}">
      <dgm:prSet phldrT="[Text]"/>
      <dgm:spPr/>
      <dgm:t>
        <a:bodyPr/>
        <a:lstStyle/>
        <a:p>
          <a:r>
            <a:rPr lang="en-GB" dirty="0"/>
            <a:t>Clinician completes consultation</a:t>
          </a:r>
        </a:p>
      </dgm:t>
    </dgm:pt>
    <dgm:pt modelId="{E49B6411-62CE-4F98-9C7E-A54AFA8F8C02}" type="parTrans" cxnId="{655AFDD7-D8EF-429C-91E6-91DC63A050D7}">
      <dgm:prSet/>
      <dgm:spPr/>
      <dgm:t>
        <a:bodyPr/>
        <a:lstStyle/>
        <a:p>
          <a:endParaRPr lang="en-GB"/>
        </a:p>
      </dgm:t>
    </dgm:pt>
    <dgm:pt modelId="{70D0AC4D-C04D-4544-824A-3F56577CB081}" type="sibTrans" cxnId="{655AFDD7-D8EF-429C-91E6-91DC63A050D7}">
      <dgm:prSet/>
      <dgm:spPr/>
      <dgm:t>
        <a:bodyPr/>
        <a:lstStyle/>
        <a:p>
          <a:endParaRPr lang="en-GB"/>
        </a:p>
      </dgm:t>
    </dgm:pt>
    <dgm:pt modelId="{D84ECD9F-4F9F-454F-BF36-492EA6B54F72}">
      <dgm:prSet phldrT="[Text]"/>
      <dgm:spPr/>
      <dgm:t>
        <a:bodyPr/>
        <a:lstStyle/>
        <a:p>
          <a:r>
            <a:rPr lang="en-GB" dirty="0"/>
            <a:t>Clinician logs </a:t>
          </a:r>
          <a:r>
            <a:rPr lang="en-GB"/>
            <a:t>into machine remotely &amp; </a:t>
          </a:r>
          <a:r>
            <a:rPr lang="en-GB" dirty="0"/>
            <a:t>selects medication</a:t>
          </a:r>
        </a:p>
      </dgm:t>
    </dgm:pt>
    <dgm:pt modelId="{F298567B-5689-43B3-A793-CF18EF708391}" type="parTrans" cxnId="{DA449A23-DED9-43D8-8C8A-A5964F8A19D0}">
      <dgm:prSet/>
      <dgm:spPr/>
      <dgm:t>
        <a:bodyPr/>
        <a:lstStyle/>
        <a:p>
          <a:endParaRPr lang="en-GB"/>
        </a:p>
      </dgm:t>
    </dgm:pt>
    <dgm:pt modelId="{E3A5017F-F263-4E6C-850B-08C860082DBF}" type="sibTrans" cxnId="{DA449A23-DED9-43D8-8C8A-A5964F8A19D0}">
      <dgm:prSet/>
      <dgm:spPr/>
      <dgm:t>
        <a:bodyPr/>
        <a:lstStyle/>
        <a:p>
          <a:endParaRPr lang="en-GB"/>
        </a:p>
      </dgm:t>
    </dgm:pt>
    <dgm:pt modelId="{ED41EB23-AD79-4B0B-A844-AE82E5B86B00}">
      <dgm:prSet phldrT="[Text]"/>
      <dgm:spPr/>
      <dgm:t>
        <a:bodyPr/>
        <a:lstStyle/>
        <a:p>
          <a:r>
            <a:rPr lang="en-GB" dirty="0"/>
            <a:t>PIN code given to patient (text/email/verbally)</a:t>
          </a:r>
        </a:p>
      </dgm:t>
    </dgm:pt>
    <dgm:pt modelId="{C5FFA08F-58BD-44C0-A39B-2AC33828CB00}" type="parTrans" cxnId="{586840EE-8A9E-472F-BE0B-63F5502DB49F}">
      <dgm:prSet/>
      <dgm:spPr/>
      <dgm:t>
        <a:bodyPr/>
        <a:lstStyle/>
        <a:p>
          <a:endParaRPr lang="en-GB"/>
        </a:p>
      </dgm:t>
    </dgm:pt>
    <dgm:pt modelId="{53279F22-7B99-47B8-91E7-31ED525758B3}" type="sibTrans" cxnId="{586840EE-8A9E-472F-BE0B-63F5502DB49F}">
      <dgm:prSet/>
      <dgm:spPr/>
      <dgm:t>
        <a:bodyPr/>
        <a:lstStyle/>
        <a:p>
          <a:endParaRPr lang="en-GB"/>
        </a:p>
      </dgm:t>
    </dgm:pt>
    <dgm:pt modelId="{ACB871B6-230C-46B1-99C2-83E8AFEB8777}">
      <dgm:prSet phldrT="[Text]"/>
      <dgm:spPr/>
      <dgm:t>
        <a:bodyPr/>
        <a:lstStyle/>
        <a:p>
          <a:r>
            <a:rPr lang="en-GB" dirty="0"/>
            <a:t>Patient collects from the machine using unique PIN</a:t>
          </a:r>
        </a:p>
      </dgm:t>
    </dgm:pt>
    <dgm:pt modelId="{39E43CE3-4F25-4AB4-9D50-7B264637497C}" type="parTrans" cxnId="{B6FC3865-51D8-4331-B132-40EEF81EA2E4}">
      <dgm:prSet/>
      <dgm:spPr/>
      <dgm:t>
        <a:bodyPr/>
        <a:lstStyle/>
        <a:p>
          <a:endParaRPr lang="en-GB"/>
        </a:p>
      </dgm:t>
    </dgm:pt>
    <dgm:pt modelId="{C474BF3E-F7F3-4F00-929E-9CCF522B5302}" type="sibTrans" cxnId="{B6FC3865-51D8-4331-B132-40EEF81EA2E4}">
      <dgm:prSet/>
      <dgm:spPr/>
      <dgm:t>
        <a:bodyPr/>
        <a:lstStyle/>
        <a:p>
          <a:endParaRPr lang="en-GB"/>
        </a:p>
      </dgm:t>
    </dgm:pt>
    <dgm:pt modelId="{DAB244AA-68FB-4631-B1BE-E1BD8A9E6632}" type="pres">
      <dgm:prSet presAssocID="{2A06E369-2FA8-4328-8B9A-084C6D2954F6}" presName="diagram" presStyleCnt="0">
        <dgm:presLayoutVars>
          <dgm:dir/>
          <dgm:resizeHandles val="exact"/>
        </dgm:presLayoutVars>
      </dgm:prSet>
      <dgm:spPr/>
    </dgm:pt>
    <dgm:pt modelId="{3674C5BE-43F6-4132-9655-E748C2401783}" type="pres">
      <dgm:prSet presAssocID="{858D532D-0531-4EBE-8FEA-D9017167DF77}" presName="node" presStyleLbl="node1" presStyleIdx="0" presStyleCnt="4">
        <dgm:presLayoutVars>
          <dgm:bulletEnabled val="1"/>
        </dgm:presLayoutVars>
      </dgm:prSet>
      <dgm:spPr/>
    </dgm:pt>
    <dgm:pt modelId="{33FAABC2-C3E0-4C19-8FDB-B051BF682693}" type="pres">
      <dgm:prSet presAssocID="{70D0AC4D-C04D-4544-824A-3F56577CB081}" presName="sibTrans" presStyleLbl="sibTrans2D1" presStyleIdx="0" presStyleCnt="3"/>
      <dgm:spPr/>
    </dgm:pt>
    <dgm:pt modelId="{1DA1B86A-DF85-4736-8DAF-3B84E38EE591}" type="pres">
      <dgm:prSet presAssocID="{70D0AC4D-C04D-4544-824A-3F56577CB081}" presName="connectorText" presStyleLbl="sibTrans2D1" presStyleIdx="0" presStyleCnt="3"/>
      <dgm:spPr/>
    </dgm:pt>
    <dgm:pt modelId="{CEB39B53-4024-4014-9016-651EFE106EB6}" type="pres">
      <dgm:prSet presAssocID="{D84ECD9F-4F9F-454F-BF36-492EA6B54F72}" presName="node" presStyleLbl="node1" presStyleIdx="1" presStyleCnt="4">
        <dgm:presLayoutVars>
          <dgm:bulletEnabled val="1"/>
        </dgm:presLayoutVars>
      </dgm:prSet>
      <dgm:spPr/>
    </dgm:pt>
    <dgm:pt modelId="{6E499AC3-3274-4014-8EF4-9A4920ADCB34}" type="pres">
      <dgm:prSet presAssocID="{E3A5017F-F263-4E6C-850B-08C860082DBF}" presName="sibTrans" presStyleLbl="sibTrans2D1" presStyleIdx="1" presStyleCnt="3"/>
      <dgm:spPr/>
    </dgm:pt>
    <dgm:pt modelId="{2E3161AB-8E0B-4DF2-BF74-608D204CEDE6}" type="pres">
      <dgm:prSet presAssocID="{E3A5017F-F263-4E6C-850B-08C860082DBF}" presName="connectorText" presStyleLbl="sibTrans2D1" presStyleIdx="1" presStyleCnt="3"/>
      <dgm:spPr/>
    </dgm:pt>
    <dgm:pt modelId="{9FF5285D-FE4A-4F85-BE94-4620D429A981}" type="pres">
      <dgm:prSet presAssocID="{ED41EB23-AD79-4B0B-A844-AE82E5B86B00}" presName="node" presStyleLbl="node1" presStyleIdx="2" presStyleCnt="4">
        <dgm:presLayoutVars>
          <dgm:bulletEnabled val="1"/>
        </dgm:presLayoutVars>
      </dgm:prSet>
      <dgm:spPr/>
    </dgm:pt>
    <dgm:pt modelId="{910FFF27-0FCB-4B59-9054-0C0A6F01BD3F}" type="pres">
      <dgm:prSet presAssocID="{53279F22-7B99-47B8-91E7-31ED525758B3}" presName="sibTrans" presStyleLbl="sibTrans2D1" presStyleIdx="2" presStyleCnt="3"/>
      <dgm:spPr/>
    </dgm:pt>
    <dgm:pt modelId="{FC48A80B-84F1-4838-B2D8-F19E21729283}" type="pres">
      <dgm:prSet presAssocID="{53279F22-7B99-47B8-91E7-31ED525758B3}" presName="connectorText" presStyleLbl="sibTrans2D1" presStyleIdx="2" presStyleCnt="3"/>
      <dgm:spPr/>
    </dgm:pt>
    <dgm:pt modelId="{7B464903-F227-4FEE-BA95-B91E70B91EE8}" type="pres">
      <dgm:prSet presAssocID="{ACB871B6-230C-46B1-99C2-83E8AFEB8777}" presName="node" presStyleLbl="node1" presStyleIdx="3" presStyleCnt="4">
        <dgm:presLayoutVars>
          <dgm:bulletEnabled val="1"/>
        </dgm:presLayoutVars>
      </dgm:prSet>
      <dgm:spPr/>
    </dgm:pt>
  </dgm:ptLst>
  <dgm:cxnLst>
    <dgm:cxn modelId="{27699A0D-CF6B-4765-A637-52F2213F2F3A}" type="presOf" srcId="{D84ECD9F-4F9F-454F-BF36-492EA6B54F72}" destId="{CEB39B53-4024-4014-9016-651EFE106EB6}" srcOrd="0" destOrd="0" presId="urn:microsoft.com/office/officeart/2005/8/layout/process5"/>
    <dgm:cxn modelId="{D6F8BE1C-6064-4BD4-826E-ED250ACC2463}" type="presOf" srcId="{E3A5017F-F263-4E6C-850B-08C860082DBF}" destId="{2E3161AB-8E0B-4DF2-BF74-608D204CEDE6}" srcOrd="1" destOrd="0" presId="urn:microsoft.com/office/officeart/2005/8/layout/process5"/>
    <dgm:cxn modelId="{DA449A23-DED9-43D8-8C8A-A5964F8A19D0}" srcId="{2A06E369-2FA8-4328-8B9A-084C6D2954F6}" destId="{D84ECD9F-4F9F-454F-BF36-492EA6B54F72}" srcOrd="1" destOrd="0" parTransId="{F298567B-5689-43B3-A793-CF18EF708391}" sibTransId="{E3A5017F-F263-4E6C-850B-08C860082DBF}"/>
    <dgm:cxn modelId="{47ABAC38-F88D-4CC9-91E0-53698C707755}" type="presOf" srcId="{E3A5017F-F263-4E6C-850B-08C860082DBF}" destId="{6E499AC3-3274-4014-8EF4-9A4920ADCB34}" srcOrd="0" destOrd="0" presId="urn:microsoft.com/office/officeart/2005/8/layout/process5"/>
    <dgm:cxn modelId="{86D3373D-08A4-4F10-84E9-B1E953D63CCF}" type="presOf" srcId="{ED41EB23-AD79-4B0B-A844-AE82E5B86B00}" destId="{9FF5285D-FE4A-4F85-BE94-4620D429A981}" srcOrd="0" destOrd="0" presId="urn:microsoft.com/office/officeart/2005/8/layout/process5"/>
    <dgm:cxn modelId="{B6FC3865-51D8-4331-B132-40EEF81EA2E4}" srcId="{2A06E369-2FA8-4328-8B9A-084C6D2954F6}" destId="{ACB871B6-230C-46B1-99C2-83E8AFEB8777}" srcOrd="3" destOrd="0" parTransId="{39E43CE3-4F25-4AB4-9D50-7B264637497C}" sibTransId="{C474BF3E-F7F3-4F00-929E-9CCF522B5302}"/>
    <dgm:cxn modelId="{FC840747-76C7-4FE1-965D-2C92BCCA7A76}" type="presOf" srcId="{ACB871B6-230C-46B1-99C2-83E8AFEB8777}" destId="{7B464903-F227-4FEE-BA95-B91E70B91EE8}" srcOrd="0" destOrd="0" presId="urn:microsoft.com/office/officeart/2005/8/layout/process5"/>
    <dgm:cxn modelId="{105E856D-1407-49D4-997C-3EDA80755755}" type="presOf" srcId="{53279F22-7B99-47B8-91E7-31ED525758B3}" destId="{FC48A80B-84F1-4838-B2D8-F19E21729283}" srcOrd="1" destOrd="0" presId="urn:microsoft.com/office/officeart/2005/8/layout/process5"/>
    <dgm:cxn modelId="{1413F1C7-6895-4C2C-A445-1F348F310949}" type="presOf" srcId="{53279F22-7B99-47B8-91E7-31ED525758B3}" destId="{910FFF27-0FCB-4B59-9054-0C0A6F01BD3F}" srcOrd="0" destOrd="0" presId="urn:microsoft.com/office/officeart/2005/8/layout/process5"/>
    <dgm:cxn modelId="{364EF0D7-2AB2-46A3-B7B1-164011CF59D6}" type="presOf" srcId="{70D0AC4D-C04D-4544-824A-3F56577CB081}" destId="{1DA1B86A-DF85-4736-8DAF-3B84E38EE591}" srcOrd="1" destOrd="0" presId="urn:microsoft.com/office/officeart/2005/8/layout/process5"/>
    <dgm:cxn modelId="{655AFDD7-D8EF-429C-91E6-91DC63A050D7}" srcId="{2A06E369-2FA8-4328-8B9A-084C6D2954F6}" destId="{858D532D-0531-4EBE-8FEA-D9017167DF77}" srcOrd="0" destOrd="0" parTransId="{E49B6411-62CE-4F98-9C7E-A54AFA8F8C02}" sibTransId="{70D0AC4D-C04D-4544-824A-3F56577CB081}"/>
    <dgm:cxn modelId="{8F1856D9-CC6A-4150-851E-72424EB38F44}" type="presOf" srcId="{70D0AC4D-C04D-4544-824A-3F56577CB081}" destId="{33FAABC2-C3E0-4C19-8FDB-B051BF682693}" srcOrd="0" destOrd="0" presId="urn:microsoft.com/office/officeart/2005/8/layout/process5"/>
    <dgm:cxn modelId="{E29102EA-CF1E-4422-AB42-BD9E5AA1960C}" type="presOf" srcId="{858D532D-0531-4EBE-8FEA-D9017167DF77}" destId="{3674C5BE-43F6-4132-9655-E748C2401783}" srcOrd="0" destOrd="0" presId="urn:microsoft.com/office/officeart/2005/8/layout/process5"/>
    <dgm:cxn modelId="{586840EE-8A9E-472F-BE0B-63F5502DB49F}" srcId="{2A06E369-2FA8-4328-8B9A-084C6D2954F6}" destId="{ED41EB23-AD79-4B0B-A844-AE82E5B86B00}" srcOrd="2" destOrd="0" parTransId="{C5FFA08F-58BD-44C0-A39B-2AC33828CB00}" sibTransId="{53279F22-7B99-47B8-91E7-31ED525758B3}"/>
    <dgm:cxn modelId="{7FE523FF-A734-4263-8769-3E82EF86079F}" type="presOf" srcId="{2A06E369-2FA8-4328-8B9A-084C6D2954F6}" destId="{DAB244AA-68FB-4631-B1BE-E1BD8A9E6632}" srcOrd="0" destOrd="0" presId="urn:microsoft.com/office/officeart/2005/8/layout/process5"/>
    <dgm:cxn modelId="{034A6985-EB7A-4005-AAE9-C7943387EA75}" type="presParOf" srcId="{DAB244AA-68FB-4631-B1BE-E1BD8A9E6632}" destId="{3674C5BE-43F6-4132-9655-E748C2401783}" srcOrd="0" destOrd="0" presId="urn:microsoft.com/office/officeart/2005/8/layout/process5"/>
    <dgm:cxn modelId="{B54C6E96-9342-4F62-97F9-FDE06305AF00}" type="presParOf" srcId="{DAB244AA-68FB-4631-B1BE-E1BD8A9E6632}" destId="{33FAABC2-C3E0-4C19-8FDB-B051BF682693}" srcOrd="1" destOrd="0" presId="urn:microsoft.com/office/officeart/2005/8/layout/process5"/>
    <dgm:cxn modelId="{F76F39F2-C214-4DAF-AB4D-452CF2C001D3}" type="presParOf" srcId="{33FAABC2-C3E0-4C19-8FDB-B051BF682693}" destId="{1DA1B86A-DF85-4736-8DAF-3B84E38EE591}" srcOrd="0" destOrd="0" presId="urn:microsoft.com/office/officeart/2005/8/layout/process5"/>
    <dgm:cxn modelId="{10EBB72D-8240-4B97-A842-0B33CADB57FF}" type="presParOf" srcId="{DAB244AA-68FB-4631-B1BE-E1BD8A9E6632}" destId="{CEB39B53-4024-4014-9016-651EFE106EB6}" srcOrd="2" destOrd="0" presId="urn:microsoft.com/office/officeart/2005/8/layout/process5"/>
    <dgm:cxn modelId="{9CB4ABDE-AD09-441C-8557-086277732B1E}" type="presParOf" srcId="{DAB244AA-68FB-4631-B1BE-E1BD8A9E6632}" destId="{6E499AC3-3274-4014-8EF4-9A4920ADCB34}" srcOrd="3" destOrd="0" presId="urn:microsoft.com/office/officeart/2005/8/layout/process5"/>
    <dgm:cxn modelId="{80F29872-9A99-4C94-8E1B-97286CE58191}" type="presParOf" srcId="{6E499AC3-3274-4014-8EF4-9A4920ADCB34}" destId="{2E3161AB-8E0B-4DF2-BF74-608D204CEDE6}" srcOrd="0" destOrd="0" presId="urn:microsoft.com/office/officeart/2005/8/layout/process5"/>
    <dgm:cxn modelId="{6150406F-7364-47DB-8E1A-E942ACA9D29C}" type="presParOf" srcId="{DAB244AA-68FB-4631-B1BE-E1BD8A9E6632}" destId="{9FF5285D-FE4A-4F85-BE94-4620D429A981}" srcOrd="4" destOrd="0" presId="urn:microsoft.com/office/officeart/2005/8/layout/process5"/>
    <dgm:cxn modelId="{C578E27F-A5E0-4EC9-85E9-BEFC757F51CC}" type="presParOf" srcId="{DAB244AA-68FB-4631-B1BE-E1BD8A9E6632}" destId="{910FFF27-0FCB-4B59-9054-0C0A6F01BD3F}" srcOrd="5" destOrd="0" presId="urn:microsoft.com/office/officeart/2005/8/layout/process5"/>
    <dgm:cxn modelId="{D312E751-1ECB-4BAD-BB5F-F2021349EF85}" type="presParOf" srcId="{910FFF27-0FCB-4B59-9054-0C0A6F01BD3F}" destId="{FC48A80B-84F1-4838-B2D8-F19E21729283}" srcOrd="0" destOrd="0" presId="urn:microsoft.com/office/officeart/2005/8/layout/process5"/>
    <dgm:cxn modelId="{2A41098E-46EA-4AD7-A4FC-94DB57CADB30}" type="presParOf" srcId="{DAB244AA-68FB-4631-B1BE-E1BD8A9E6632}" destId="{7B464903-F227-4FEE-BA95-B91E70B91EE8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498F9-025C-47CB-A4CF-F85CB26D86ED}">
      <dsp:nvSpPr>
        <dsp:cNvPr id="0" name=""/>
        <dsp:cNvSpPr/>
      </dsp:nvSpPr>
      <dsp:spPr>
        <a:xfrm>
          <a:off x="2543" y="455761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8ABA7-A405-49EB-9BB7-D460E24AF4DC}">
      <dsp:nvSpPr>
        <dsp:cNvPr id="0" name=""/>
        <dsp:cNvSpPr/>
      </dsp:nvSpPr>
      <dsp:spPr>
        <a:xfrm>
          <a:off x="69144" y="518445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D882E-FEF6-4810-BE83-58985DD30F00}">
      <dsp:nvSpPr>
        <dsp:cNvPr id="0" name=""/>
        <dsp:cNvSpPr/>
      </dsp:nvSpPr>
      <dsp:spPr>
        <a:xfrm>
          <a:off x="69144" y="1537053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Dr Rebecca Payne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NIHR Fellow, OOH GP, former CQC clinical lead Urgent Primary Care</a:t>
          </a:r>
        </a:p>
      </dsp:txBody>
      <dsp:txXfrm>
        <a:off x="69144" y="1537053"/>
        <a:ext cx="1198823" cy="423114"/>
      </dsp:txXfrm>
    </dsp:sp>
    <dsp:sp modelId="{0375F19E-349D-4381-BDA7-207639C9DFF9}">
      <dsp:nvSpPr>
        <dsp:cNvPr id="0" name=""/>
        <dsp:cNvSpPr/>
      </dsp:nvSpPr>
      <dsp:spPr>
        <a:xfrm>
          <a:off x="1559915" y="455761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1D46D-73AB-4AD1-915F-D024936E49F3}">
      <dsp:nvSpPr>
        <dsp:cNvPr id="0" name=""/>
        <dsp:cNvSpPr/>
      </dsp:nvSpPr>
      <dsp:spPr>
        <a:xfrm>
          <a:off x="1616398" y="494956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F560F-CEA1-473A-84E7-FA0D0B6243DB}">
      <dsp:nvSpPr>
        <dsp:cNvPr id="0" name=""/>
        <dsp:cNvSpPr/>
      </dsp:nvSpPr>
      <dsp:spPr>
        <a:xfrm>
          <a:off x="1626516" y="1537053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Prof Christine Bond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Professor Emeritus, Aberdeen University, Pharmacist &amp; Health Services Researcher</a:t>
          </a:r>
        </a:p>
      </dsp:txBody>
      <dsp:txXfrm>
        <a:off x="1626516" y="1537053"/>
        <a:ext cx="1198823" cy="423114"/>
      </dsp:txXfrm>
    </dsp:sp>
    <dsp:sp modelId="{B660FBE5-29B9-4CD8-BE74-ABD65390621F}">
      <dsp:nvSpPr>
        <dsp:cNvPr id="0" name=""/>
        <dsp:cNvSpPr/>
      </dsp:nvSpPr>
      <dsp:spPr>
        <a:xfrm>
          <a:off x="3117288" y="455761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0B655-DF73-4A18-ABA1-4CABB2EB70F0}">
      <dsp:nvSpPr>
        <dsp:cNvPr id="0" name=""/>
        <dsp:cNvSpPr/>
      </dsp:nvSpPr>
      <dsp:spPr>
        <a:xfrm>
          <a:off x="3200085" y="562581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ED7A3-2FE3-4A42-9AE1-E0ACB835D694}">
      <dsp:nvSpPr>
        <dsp:cNvPr id="0" name=""/>
        <dsp:cNvSpPr/>
      </dsp:nvSpPr>
      <dsp:spPr>
        <a:xfrm>
          <a:off x="3183889" y="1486825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Prof Aileen Clarke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Professor Emeritus, Warwick University, Policy and Evaluation Researcher</a:t>
          </a:r>
        </a:p>
      </dsp:txBody>
      <dsp:txXfrm>
        <a:off x="3183889" y="1486825"/>
        <a:ext cx="1198823" cy="423114"/>
      </dsp:txXfrm>
    </dsp:sp>
    <dsp:sp modelId="{0BFDE404-19B9-43B6-AF13-E6F7E53AD83C}">
      <dsp:nvSpPr>
        <dsp:cNvPr id="0" name=""/>
        <dsp:cNvSpPr/>
      </dsp:nvSpPr>
      <dsp:spPr>
        <a:xfrm>
          <a:off x="4674660" y="455761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5D9B6-D408-4584-89B3-7D568D99BCB8}">
      <dsp:nvSpPr>
        <dsp:cNvPr id="0" name=""/>
        <dsp:cNvSpPr/>
      </dsp:nvSpPr>
      <dsp:spPr>
        <a:xfrm>
          <a:off x="4741261" y="518445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64066-36AD-4334-98D1-A055A799A8BB}">
      <dsp:nvSpPr>
        <dsp:cNvPr id="0" name=""/>
        <dsp:cNvSpPr/>
      </dsp:nvSpPr>
      <dsp:spPr>
        <a:xfrm>
          <a:off x="4741261" y="1537053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Prof Trisha Greenhalgh</a:t>
          </a:r>
        </a:p>
      </dsp:txBody>
      <dsp:txXfrm>
        <a:off x="4741261" y="1537053"/>
        <a:ext cx="1198823" cy="423114"/>
      </dsp:txXfrm>
    </dsp:sp>
    <dsp:sp modelId="{FC424CC4-7C0A-4150-8241-1D3824EF349B}">
      <dsp:nvSpPr>
        <dsp:cNvPr id="0" name=""/>
        <dsp:cNvSpPr/>
      </dsp:nvSpPr>
      <dsp:spPr>
        <a:xfrm>
          <a:off x="2543" y="2156054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A983F-7929-4BBE-99E2-95E120EDA2EB}">
      <dsp:nvSpPr>
        <dsp:cNvPr id="0" name=""/>
        <dsp:cNvSpPr/>
      </dsp:nvSpPr>
      <dsp:spPr>
        <a:xfrm>
          <a:off x="68940" y="2211088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08C3B-678C-49B7-B3DE-9F095138F3A4}">
      <dsp:nvSpPr>
        <dsp:cNvPr id="0" name=""/>
        <dsp:cNvSpPr/>
      </dsp:nvSpPr>
      <dsp:spPr>
        <a:xfrm>
          <a:off x="69144" y="3237346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Dr Archie Lodge Dual trained doctor and engineer, Academic F1</a:t>
          </a:r>
        </a:p>
      </dsp:txBody>
      <dsp:txXfrm>
        <a:off x="69144" y="3237346"/>
        <a:ext cx="1198823" cy="423114"/>
      </dsp:txXfrm>
    </dsp:sp>
    <dsp:sp modelId="{7A10938A-162A-49CE-A1A9-90A58696DA05}">
      <dsp:nvSpPr>
        <dsp:cNvPr id="0" name=""/>
        <dsp:cNvSpPr/>
      </dsp:nvSpPr>
      <dsp:spPr>
        <a:xfrm>
          <a:off x="1559915" y="2156054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7486F-D429-4D16-B0AE-FDA6D2A7579E}">
      <dsp:nvSpPr>
        <dsp:cNvPr id="0" name=""/>
        <dsp:cNvSpPr/>
      </dsp:nvSpPr>
      <dsp:spPr>
        <a:xfrm>
          <a:off x="1626516" y="2218737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EAA77-9825-4C84-84CF-47E3F443C921}">
      <dsp:nvSpPr>
        <dsp:cNvPr id="0" name=""/>
        <dsp:cNvSpPr/>
      </dsp:nvSpPr>
      <dsp:spPr>
        <a:xfrm>
          <a:off x="1626516" y="3237346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Dr Joseph Wherton PI Senior researcher, psychologist specialising in human-computer interactions</a:t>
          </a:r>
        </a:p>
      </dsp:txBody>
      <dsp:txXfrm>
        <a:off x="1626516" y="3237346"/>
        <a:ext cx="1198823" cy="423114"/>
      </dsp:txXfrm>
    </dsp:sp>
    <dsp:sp modelId="{D7742AF9-615C-4A54-83FF-A62C091ECC3B}">
      <dsp:nvSpPr>
        <dsp:cNvPr id="0" name=""/>
        <dsp:cNvSpPr/>
      </dsp:nvSpPr>
      <dsp:spPr>
        <a:xfrm>
          <a:off x="3117288" y="2156054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9CD2A-7077-4A60-8BBE-FD2C858C0CF1}">
      <dsp:nvSpPr>
        <dsp:cNvPr id="0" name=""/>
        <dsp:cNvSpPr/>
      </dsp:nvSpPr>
      <dsp:spPr>
        <a:xfrm>
          <a:off x="3183889" y="2218737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t="-26000" b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48C5C-BDE0-4A76-9EEC-D1C24856F8E7}">
      <dsp:nvSpPr>
        <dsp:cNvPr id="0" name=""/>
        <dsp:cNvSpPr/>
      </dsp:nvSpPr>
      <dsp:spPr>
        <a:xfrm>
          <a:off x="3183889" y="3237346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>
              <a:latin typeface="Calibri"/>
            </a:rPr>
            <a:t>Dr Adam</a:t>
          </a:r>
          <a:r>
            <a:rPr lang="en-GB" sz="500" kern="1200" dirty="0"/>
            <a:t> Mackridge, Strategic </a:t>
          </a:r>
          <a:r>
            <a:rPr lang="en-GB" sz="500" kern="1200" dirty="0">
              <a:latin typeface="Calibri"/>
            </a:rPr>
            <a:t>Lead</a:t>
          </a:r>
          <a:r>
            <a:rPr lang="en-GB" sz="500" kern="1200" dirty="0"/>
            <a:t> for Community Pharmacy,</a:t>
          </a:r>
          <a:r>
            <a:rPr lang="en-GB" sz="500" kern="1200" dirty="0">
              <a:latin typeface="Calibri"/>
            </a:rPr>
            <a:t> </a:t>
          </a:r>
          <a:r>
            <a:rPr lang="en-GB" sz="500" kern="1200" dirty="0">
              <a:solidFill>
                <a:srgbClr val="000000"/>
              </a:solidFill>
              <a:latin typeface="Calibri"/>
            </a:rPr>
            <a:t>Betsi Cadwaladr Healthboard</a:t>
          </a:r>
          <a:r>
            <a:rPr lang="en-GB" sz="500" kern="1200" dirty="0">
              <a:latin typeface="Calibri"/>
            </a:rPr>
            <a:t> &amp; NHS</a:t>
          </a:r>
          <a:r>
            <a:rPr lang="en-GB" sz="500" kern="1200" dirty="0"/>
            <a:t> </a:t>
          </a:r>
          <a:r>
            <a:rPr lang="en-GB" sz="500" kern="1200" dirty="0">
              <a:latin typeface="Calibri"/>
            </a:rPr>
            <a:t>111 Clinical Lead Pharmacist (North), NHS 111 Wales</a:t>
          </a:r>
          <a:endParaRPr lang="en-GB" sz="500" kern="1200" dirty="0"/>
        </a:p>
      </dsp:txBody>
      <dsp:txXfrm>
        <a:off x="3183889" y="3237346"/>
        <a:ext cx="1198823" cy="423114"/>
      </dsp:txXfrm>
    </dsp:sp>
    <dsp:sp modelId="{1B3922EB-1033-45E0-B811-137D475FE0F6}">
      <dsp:nvSpPr>
        <dsp:cNvPr id="0" name=""/>
        <dsp:cNvSpPr/>
      </dsp:nvSpPr>
      <dsp:spPr>
        <a:xfrm>
          <a:off x="4674660" y="2156054"/>
          <a:ext cx="1332026" cy="15670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253FD-1944-46D1-8044-B78E859E945B}">
      <dsp:nvSpPr>
        <dsp:cNvPr id="0" name=""/>
        <dsp:cNvSpPr/>
      </dsp:nvSpPr>
      <dsp:spPr>
        <a:xfrm>
          <a:off x="4741261" y="2218737"/>
          <a:ext cx="1198823" cy="1018608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31506-90D3-41CE-807E-BD0EC55B86FF}">
      <dsp:nvSpPr>
        <dsp:cNvPr id="0" name=""/>
        <dsp:cNvSpPr/>
      </dsp:nvSpPr>
      <dsp:spPr>
        <a:xfrm>
          <a:off x="4741261" y="3237346"/>
          <a:ext cx="1198823" cy="423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Ric Atalla, Operational Manager, Emergency Care and Inpatients, </a:t>
          </a:r>
          <a:r>
            <a:rPr lang="en-GB" sz="500" kern="1200" dirty="0">
              <a:latin typeface="Calibri"/>
            </a:rPr>
            <a:t>NHS </a:t>
          </a:r>
          <a:r>
            <a:rPr lang="en-GB" sz="500" kern="1200" dirty="0"/>
            <a:t>Forth Valley</a:t>
          </a:r>
        </a:p>
      </dsp:txBody>
      <dsp:txXfrm>
        <a:off x="4741261" y="3237346"/>
        <a:ext cx="1198823" cy="423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C5BE-43F6-4132-9655-E748C2401783}">
      <dsp:nvSpPr>
        <dsp:cNvPr id="0" name=""/>
        <dsp:cNvSpPr/>
      </dsp:nvSpPr>
      <dsp:spPr>
        <a:xfrm>
          <a:off x="744527" y="981"/>
          <a:ext cx="1228600" cy="737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Clinician completes consultation</a:t>
          </a:r>
        </a:p>
      </dsp:txBody>
      <dsp:txXfrm>
        <a:off x="766118" y="22572"/>
        <a:ext cx="1185418" cy="693978"/>
      </dsp:txXfrm>
    </dsp:sp>
    <dsp:sp modelId="{33FAABC2-C3E0-4C19-8FDB-B051BF682693}">
      <dsp:nvSpPr>
        <dsp:cNvPr id="0" name=""/>
        <dsp:cNvSpPr/>
      </dsp:nvSpPr>
      <dsp:spPr>
        <a:xfrm>
          <a:off x="2081245" y="217215"/>
          <a:ext cx="260463" cy="304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081245" y="278153"/>
        <a:ext cx="182324" cy="182816"/>
      </dsp:txXfrm>
    </dsp:sp>
    <dsp:sp modelId="{CEB39B53-4024-4014-9016-651EFE106EB6}">
      <dsp:nvSpPr>
        <dsp:cNvPr id="0" name=""/>
        <dsp:cNvSpPr/>
      </dsp:nvSpPr>
      <dsp:spPr>
        <a:xfrm>
          <a:off x="2464568" y="981"/>
          <a:ext cx="1228600" cy="737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Clinician logs </a:t>
          </a:r>
          <a:r>
            <a:rPr lang="en-GB" sz="1000" kern="1200"/>
            <a:t>into machine remotely &amp; </a:t>
          </a:r>
          <a:r>
            <a:rPr lang="en-GB" sz="1000" kern="1200" dirty="0"/>
            <a:t>selects medication</a:t>
          </a:r>
        </a:p>
      </dsp:txBody>
      <dsp:txXfrm>
        <a:off x="2486159" y="22572"/>
        <a:ext cx="1185418" cy="693978"/>
      </dsp:txXfrm>
    </dsp:sp>
    <dsp:sp modelId="{6E499AC3-3274-4014-8EF4-9A4920ADCB34}">
      <dsp:nvSpPr>
        <dsp:cNvPr id="0" name=""/>
        <dsp:cNvSpPr/>
      </dsp:nvSpPr>
      <dsp:spPr>
        <a:xfrm rot="5400000">
          <a:off x="2948637" y="824143"/>
          <a:ext cx="260463" cy="304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-5400000">
        <a:off x="2987461" y="846258"/>
        <a:ext cx="182816" cy="182324"/>
      </dsp:txXfrm>
    </dsp:sp>
    <dsp:sp modelId="{9FF5285D-FE4A-4F85-BE94-4620D429A981}">
      <dsp:nvSpPr>
        <dsp:cNvPr id="0" name=""/>
        <dsp:cNvSpPr/>
      </dsp:nvSpPr>
      <dsp:spPr>
        <a:xfrm>
          <a:off x="2464568" y="1229582"/>
          <a:ext cx="1228600" cy="737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PIN code given to patient (text/email/verbally)</a:t>
          </a:r>
        </a:p>
      </dsp:txBody>
      <dsp:txXfrm>
        <a:off x="2486159" y="1251173"/>
        <a:ext cx="1185418" cy="693978"/>
      </dsp:txXfrm>
    </dsp:sp>
    <dsp:sp modelId="{910FFF27-0FCB-4B59-9054-0C0A6F01BD3F}">
      <dsp:nvSpPr>
        <dsp:cNvPr id="0" name=""/>
        <dsp:cNvSpPr/>
      </dsp:nvSpPr>
      <dsp:spPr>
        <a:xfrm rot="10800000">
          <a:off x="2095988" y="1445815"/>
          <a:ext cx="260463" cy="304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2174127" y="1506753"/>
        <a:ext cx="182324" cy="182816"/>
      </dsp:txXfrm>
    </dsp:sp>
    <dsp:sp modelId="{7B464903-F227-4FEE-BA95-B91E70B91EE8}">
      <dsp:nvSpPr>
        <dsp:cNvPr id="0" name=""/>
        <dsp:cNvSpPr/>
      </dsp:nvSpPr>
      <dsp:spPr>
        <a:xfrm>
          <a:off x="744527" y="1229582"/>
          <a:ext cx="1228600" cy="737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Patient collects from the machine using unique PIN</a:t>
          </a:r>
        </a:p>
      </dsp:txBody>
      <dsp:txXfrm>
        <a:off x="766118" y="1251173"/>
        <a:ext cx="1185418" cy="693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DC50C-5D35-4D90-BAC5-FAAA39B174EB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CF759-C7D9-4AEB-8A3D-F6677F6A10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2430C24D-D442-ADFD-393B-01A74268B2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8B2DD6-D432-F816-B221-BE0125CD0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  <a:defRPr/>
            </a:pPr>
            <a:r>
              <a:rPr lang="en-GB" dirty="0"/>
              <a:t>Patient User Focus Group- poster on display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GB" dirty="0"/>
              <a:t>Patient user questionnaire – results reported here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GB" dirty="0"/>
              <a:t>Professional </a:t>
            </a:r>
            <a:r>
              <a:rPr lang="en-GB"/>
              <a:t>stakeholder interviews</a:t>
            </a:r>
            <a:endParaRPr lang="en-GB" dirty="0"/>
          </a:p>
          <a:p>
            <a:pPr lvl="1">
              <a:defRPr/>
            </a:pPr>
            <a:r>
              <a:rPr lang="en-GB" dirty="0"/>
              <a:t>staff from the 'base' pharmacy and the remote site (n=10), </a:t>
            </a:r>
          </a:p>
          <a:p>
            <a:pPr lvl="1">
              <a:defRPr/>
            </a:pPr>
            <a:r>
              <a:rPr lang="en-GB" dirty="0"/>
              <a:t>local GPs (n=10) </a:t>
            </a:r>
          </a:p>
          <a:p>
            <a:pPr lvl="1">
              <a:defRPr/>
            </a:pPr>
            <a:r>
              <a:rPr lang="en-GB" dirty="0"/>
              <a:t>local practice/district nurses (n=10);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579755DB-D8BB-3C02-69EA-1462B2EB2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778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778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778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778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778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9F594A-A88E-41B3-876E-CD89B5A9361E}" type="slidenum">
              <a:rPr lang="en-GB" altLang="en-US"/>
              <a:pPr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1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8673-2781-3094-5F2A-99A6E7B6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DFD86-F4AB-734E-9063-70A1A0C0D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ABEEB-CA73-EEC8-E712-F2B0BB11A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D593-9606-410B-AA48-63C7071A4A20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C21F4-23B1-D40C-5892-4F63BDD93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63959-ED56-264A-9124-9CB1E7F7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035A-D491-46FC-8797-0DD4B51FF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30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FD6E-CE95-C5E2-5CA2-CDCEC8D3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F464-2FB9-A874-0F2A-D7FD6A71F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053" y="1725892"/>
            <a:ext cx="3672324" cy="41136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72FD9-24E6-110B-BE40-560ECEBCB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4386" y="1725892"/>
            <a:ext cx="3672324" cy="41136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D5DCE-360C-709F-A894-95B63CF9F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813A-2493-40B3-BF04-8B9F25D0F31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43B5D-3FC7-A77A-D76E-286DE8C5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68217-0CD4-46E7-C939-A1520F75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9FEA-617A-4AD4-868C-CCC0E3517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3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32303" y="271248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Page title to go here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32303" y="1537313"/>
            <a:ext cx="5743658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Bullet point style to look like this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Bullet point style to look like this and can go across multiple lines 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Bullet point style to look like this 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Bullet point style to look like this and can go across multiple lines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Bullet point style to look like this and can go across multiple lines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90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ox_small_cmyk_pos_rec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0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ox_small_cmyk_pos_rec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0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0"/>
            <a:ext cx="8640763" cy="59320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" y="6044377"/>
            <a:ext cx="2312893" cy="3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Rebecca.payne@phc.ox.ac.uk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bnfc.nice.org.uk/medicines-guidance/supply-of-medicine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303" y="2016125"/>
            <a:ext cx="5476504" cy="1692771"/>
          </a:xfrm>
          <a:prstGeom prst="rect">
            <a:avLst/>
          </a:prstGeom>
          <a:solidFill>
            <a:srgbClr val="FFFFFF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REMEDY project</a:t>
            </a:r>
          </a:p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made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FFED5-178D-E891-917C-772E50FE69E7}"/>
              </a:ext>
            </a:extLst>
          </p:cNvPr>
          <p:cNvSpPr txBox="1"/>
          <p:nvPr/>
        </p:nvSpPr>
        <p:spPr>
          <a:xfrm>
            <a:off x="494651" y="4638794"/>
            <a:ext cx="7459645" cy="830997"/>
          </a:xfrm>
          <a:prstGeom prst="rect">
            <a:avLst/>
          </a:prstGeom>
          <a:solidFill>
            <a:srgbClr val="FFFFFF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inequalities in access to medicines for those in underserved areas</a:t>
            </a:r>
          </a:p>
        </p:txBody>
      </p:sp>
    </p:spTree>
    <p:extLst>
      <p:ext uri="{BB962C8B-B14F-4D97-AF65-F5344CB8AC3E}">
        <p14:creationId xmlns:p14="http://schemas.microsoft.com/office/powerpoint/2010/main" val="365331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D5B46-2418-0FE2-D988-7C65C85C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45D88-EF2A-30E4-1C9C-2D71FE76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432100" lvl="1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CB089-4BA7-94E3-09A2-D05158020683}"/>
              </a:ext>
            </a:extLst>
          </p:cNvPr>
          <p:cNvSpPr txBox="1"/>
          <p:nvPr/>
        </p:nvSpPr>
        <p:spPr>
          <a:xfrm>
            <a:off x="452284" y="1061884"/>
            <a:ext cx="516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Timetable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48CC0-0FFB-CAB4-6BCA-1183A81B11AF}"/>
              </a:ext>
            </a:extLst>
          </p:cNvPr>
          <p:cNvSpPr txBox="1"/>
          <p:nvPr/>
        </p:nvSpPr>
        <p:spPr>
          <a:xfrm>
            <a:off x="786581" y="2212258"/>
            <a:ext cx="667610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May 2023: Software development begins</a:t>
            </a:r>
          </a:p>
          <a:p>
            <a:r>
              <a:rPr lang="en-GB" sz="2400" dirty="0">
                <a:solidFill>
                  <a:schemeClr val="bg1"/>
                </a:solidFill>
              </a:rPr>
              <a:t>Summer 2023: Testing of vending machine </a:t>
            </a:r>
          </a:p>
          <a:p>
            <a:r>
              <a:rPr lang="en-GB" sz="2400" dirty="0">
                <a:solidFill>
                  <a:schemeClr val="bg1"/>
                </a:solidFill>
              </a:rPr>
              <a:t>Sept 2023: Scottish site goes live, data collection starts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Nov 2023: Welsh site goes live, data collection continues</a:t>
            </a:r>
          </a:p>
          <a:p>
            <a:r>
              <a:rPr lang="en-GB" sz="2400" dirty="0">
                <a:solidFill>
                  <a:schemeClr val="bg1"/>
                </a:solidFill>
              </a:rPr>
              <a:t>Easter 2024: Initial results publicized</a:t>
            </a:r>
          </a:p>
          <a:p>
            <a:r>
              <a:rPr lang="en-GB" sz="2400" dirty="0">
                <a:solidFill>
                  <a:schemeClr val="bg1"/>
                </a:solidFill>
              </a:rPr>
              <a:t>May 2024: Additional site recruitment begins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7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D5B46-2418-0FE2-D988-7C65C85C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45D88-EF2A-30E4-1C9C-2D71FE76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432100" lvl="1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22EAF-DC4A-CF01-8052-6C9DBE77C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2100428"/>
            <a:ext cx="7750175" cy="326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CB089-4BA7-94E3-09A2-D05158020683}"/>
              </a:ext>
            </a:extLst>
          </p:cNvPr>
          <p:cNvSpPr txBox="1"/>
          <p:nvPr/>
        </p:nvSpPr>
        <p:spPr>
          <a:xfrm>
            <a:off x="452284" y="1061884"/>
            <a:ext cx="516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Evaluation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C264FC-3645-30D1-2BEA-115243F48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54" y="2237089"/>
            <a:ext cx="96903" cy="1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0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E782-214E-702B-4DDB-B4C3A1D2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40" y="1044761"/>
            <a:ext cx="4886351" cy="1263712"/>
          </a:xfrm>
        </p:spPr>
        <p:txBody>
          <a:bodyPr anchor="b">
            <a:normAutofit/>
          </a:bodyPr>
          <a:lstStyle/>
          <a:p>
            <a:r>
              <a:rPr lang="en-GB" sz="4323" dirty="0">
                <a:solidFill>
                  <a:schemeClr val="bg1"/>
                </a:solidFill>
              </a:rPr>
              <a:t>Other uses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C386B5-630C-CF83-93FA-82BE09D91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40" y="2729710"/>
            <a:ext cx="4886351" cy="2469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59" dirty="0">
                <a:solidFill>
                  <a:schemeClr val="bg1"/>
                </a:solidFill>
              </a:rPr>
              <a:t> Remote and island communities </a:t>
            </a:r>
          </a:p>
          <a:p>
            <a:r>
              <a:rPr lang="en-US" sz="1559" dirty="0">
                <a:solidFill>
                  <a:schemeClr val="bg1"/>
                </a:solidFill>
              </a:rPr>
              <a:t>Staffing challenges </a:t>
            </a:r>
          </a:p>
          <a:p>
            <a:r>
              <a:rPr lang="en-US" sz="1559" dirty="0">
                <a:solidFill>
                  <a:schemeClr val="bg1"/>
                </a:solidFill>
              </a:rPr>
              <a:t>Long travel times for patients to collect medication following an advice call</a:t>
            </a:r>
          </a:p>
          <a:p>
            <a:r>
              <a:rPr lang="en-US" sz="1559" dirty="0">
                <a:solidFill>
                  <a:schemeClr val="bg1"/>
                </a:solidFill>
              </a:rPr>
              <a:t>Emergency medicine supply solutions may impact on confidentially </a:t>
            </a:r>
          </a:p>
          <a:p>
            <a:r>
              <a:rPr lang="en-US" sz="1559" dirty="0">
                <a:solidFill>
                  <a:schemeClr val="bg1"/>
                </a:solidFill>
              </a:rPr>
              <a:t>Repeat medications coming in by ferry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0556-36BD-C5F9-EA61-C32CD0FF5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" r="1" b="1"/>
          <a:stretch/>
        </p:blipFill>
        <p:spPr>
          <a:xfrm>
            <a:off x="5780674" y="811456"/>
            <a:ext cx="2860089" cy="2961621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E173A-94E4-7022-95D6-63D4E1DAE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" r="6018" b="-2"/>
          <a:stretch/>
        </p:blipFill>
        <p:spPr>
          <a:xfrm>
            <a:off x="5772100" y="3835728"/>
            <a:ext cx="2868663" cy="183616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032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EFD88-0CD4-F168-571C-34411B59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9" y="1303984"/>
            <a:ext cx="4684940" cy="738785"/>
          </a:xfrm>
        </p:spPr>
        <p:txBody>
          <a:bodyPr>
            <a:normAutofit/>
          </a:bodyPr>
          <a:lstStyle/>
          <a:p>
            <a:r>
              <a:rPr lang="en-GB" sz="2977">
                <a:solidFill>
                  <a:srgbClr val="FFFFFF"/>
                </a:solidFill>
              </a:rPr>
              <a:t>Similar concepts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1447C-5BC4-E284-15F4-9FBBCD495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79" y="2022835"/>
            <a:ext cx="3688734" cy="273888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422F65-257B-160D-B3D3-CE45CA01F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3921" y="2782635"/>
            <a:ext cx="2434922" cy="2056842"/>
          </a:xfrm>
        </p:spPr>
      </p:pic>
    </p:spTree>
    <p:extLst>
      <p:ext uri="{BB962C8B-B14F-4D97-AF65-F5344CB8AC3E}">
        <p14:creationId xmlns:p14="http://schemas.microsoft.com/office/powerpoint/2010/main" val="343328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4D14A481-5522-074A-6EA8-8DE761B45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124" y="1006103"/>
            <a:ext cx="5832515" cy="448914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Methods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6F7DF7-EDDE-8C3E-279A-3C24236544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04125" y="1506772"/>
          <a:ext cx="5832514" cy="358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65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Pre-Kiosk Installation</a:t>
                      </a:r>
                    </a:p>
                  </a:txBody>
                  <a:tcPr marL="64806" marR="64806" marT="32399" marB="3239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Kiosk</a:t>
                      </a:r>
                      <a:r>
                        <a:rPr lang="en-GB" sz="2000" baseline="0" dirty="0"/>
                        <a:t> in use</a:t>
                      </a:r>
                      <a:endParaRPr lang="en-GB" sz="2000" dirty="0"/>
                    </a:p>
                  </a:txBody>
                  <a:tcPr marL="64806" marR="64806" marT="32399" marB="3239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Follow up</a:t>
                      </a:r>
                    </a:p>
                  </a:txBody>
                  <a:tcPr marL="64806" marR="64806" marT="32399" marB="32399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3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Patient/user focus group (target 8)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Patient/user questionnaire (target 150)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Professional /stakeholder interviews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NHS Grampian pharmacist focus group</a:t>
                      </a:r>
                    </a:p>
                  </a:txBody>
                  <a:tcPr marL="64806" marR="64806" marT="32399" marB="323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/>
                        <a:t>Kiosk</a:t>
                      </a:r>
                      <a:r>
                        <a:rPr lang="en-GB" sz="1700" baseline="0" dirty="0"/>
                        <a:t> registering interactions</a:t>
                      </a:r>
                      <a:endParaRPr lang="en-GB" sz="1700" dirty="0"/>
                    </a:p>
                  </a:txBody>
                  <a:tcPr marL="64806" marR="64806" marT="32399" marB="323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Patient/user questionnaire (target</a:t>
                      </a:r>
                      <a:r>
                        <a:rPr lang="en-GB" sz="1700" baseline="0" dirty="0"/>
                        <a:t> 100)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aseline="0" dirty="0"/>
                        <a:t>Patient/user interviews (target 20)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baseline="0" dirty="0"/>
                        <a:t>Professional /stakeholder follow up interviews</a:t>
                      </a:r>
                      <a:endParaRPr lang="en-GB" sz="1700" dirty="0"/>
                    </a:p>
                  </a:txBody>
                  <a:tcPr marL="64806" marR="64806" marT="32399" marB="3239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00ECB-DD73-13A3-50BA-0074FDF4B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52" y="1647907"/>
            <a:ext cx="3836850" cy="3541316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  <a:latin typeface="AdvMINION-R"/>
              </a:rPr>
              <a:t>Main findings </a:t>
            </a:r>
          </a:p>
          <a:p>
            <a:pPr lvl="1"/>
            <a:r>
              <a:rPr lang="en-GB" sz="1417" dirty="0">
                <a:solidFill>
                  <a:schemeClr val="bg1"/>
                </a:solidFill>
                <a:latin typeface="AdvMINION-R"/>
              </a:rPr>
              <a:t>All stakeholders thought this was a good idea</a:t>
            </a:r>
          </a:p>
          <a:p>
            <a:pPr lvl="1"/>
            <a:r>
              <a:rPr lang="en-GB" sz="1417" dirty="0">
                <a:solidFill>
                  <a:schemeClr val="bg1"/>
                </a:solidFill>
                <a:latin typeface="AdvMINION-R"/>
              </a:rPr>
              <a:t>Residents would use the services</a:t>
            </a:r>
          </a:p>
          <a:p>
            <a:pPr lvl="1"/>
            <a:r>
              <a:rPr lang="en-GB" sz="1417" dirty="0">
                <a:solidFill>
                  <a:schemeClr val="bg1"/>
                </a:solidFill>
                <a:latin typeface="AdvMINION-R"/>
              </a:rPr>
              <a:t>Uptake less than expected but where used satisfaction was high</a:t>
            </a:r>
          </a:p>
          <a:p>
            <a:pPr lvl="1"/>
            <a:r>
              <a:rPr lang="en-GB" sz="1417" dirty="0">
                <a:solidFill>
                  <a:schemeClr val="bg1"/>
                </a:solidFill>
                <a:latin typeface="AdvMINION-R"/>
              </a:rPr>
              <a:t>Adverse incidents due to technology </a:t>
            </a:r>
          </a:p>
          <a:p>
            <a:pPr marL="0" indent="0">
              <a:buNone/>
            </a:pPr>
            <a:endParaRPr lang="en-GB" b="0" i="0" u="none" strike="noStrike" baseline="0" dirty="0">
              <a:solidFill>
                <a:schemeClr val="bg1"/>
              </a:solidFill>
              <a:latin typeface="AdvMINION-R"/>
            </a:endParaRPr>
          </a:p>
          <a:p>
            <a:r>
              <a:rPr lang="en-GB" dirty="0">
                <a:solidFill>
                  <a:schemeClr val="bg1"/>
                </a:solidFill>
                <a:latin typeface="AdvMINION-R"/>
              </a:rPr>
              <a:t>Conclusion</a:t>
            </a:r>
          </a:p>
          <a:p>
            <a:pPr lvl="1"/>
            <a:r>
              <a:rPr lang="en-GB" sz="1417" dirty="0">
                <a:solidFill>
                  <a:schemeClr val="bg1"/>
                </a:solidFill>
                <a:latin typeface="AdvMINION-R"/>
              </a:rPr>
              <a:t>Community pharmacy services delivered remotely using tele-technology are feasible and acceptable. A larger study should be undertaken to confirm the potential of the TPRSS to reduce health inequalities in rural areas.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E0B1B-B069-620D-4944-C0905FB7C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66" y="1090371"/>
            <a:ext cx="3328044" cy="423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D5B46-2418-0FE2-D988-7C65C85C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45D88-EF2A-30E4-1C9C-2D71FE76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432100" lvl="1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CB089-4BA7-94E3-09A2-D05158020683}"/>
              </a:ext>
            </a:extLst>
          </p:cNvPr>
          <p:cNvSpPr txBox="1"/>
          <p:nvPr/>
        </p:nvSpPr>
        <p:spPr>
          <a:xfrm>
            <a:off x="452284" y="1061884"/>
            <a:ext cx="516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FAQs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48CC0-0FFB-CAB4-6BCA-1183A81B11AF}"/>
              </a:ext>
            </a:extLst>
          </p:cNvPr>
          <p:cNvSpPr txBox="1"/>
          <p:nvPr/>
        </p:nvSpPr>
        <p:spPr>
          <a:xfrm>
            <a:off x="333907" y="1852644"/>
            <a:ext cx="667610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Can I buy a vending machine?	</a:t>
            </a:r>
          </a:p>
          <a:p>
            <a:r>
              <a:rPr lang="en-GB" sz="2000" dirty="0">
                <a:solidFill>
                  <a:schemeClr val="bg1"/>
                </a:solidFill>
              </a:rPr>
              <a:t>	Not yet please! We want to check it works first!!!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Can I be a pilot site?</a:t>
            </a:r>
          </a:p>
          <a:p>
            <a:r>
              <a:rPr lang="en-GB" sz="2000" dirty="0">
                <a:solidFill>
                  <a:schemeClr val="bg1"/>
                </a:solidFill>
              </a:rPr>
              <a:t>	Round 1 recruitment complete, round 2 begins May 2024 (subject to successful round 1)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How much does it cost?</a:t>
            </a:r>
          </a:p>
          <a:p>
            <a:r>
              <a:rPr lang="en-GB" sz="2000" dirty="0">
                <a:solidFill>
                  <a:schemeClr val="bg1"/>
                </a:solidFill>
              </a:rPr>
              <a:t>	Circa 20k for machine, £165/month service fee, plus contribution towards evaluation (site 	specific)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Can I be kept informed?</a:t>
            </a:r>
          </a:p>
          <a:p>
            <a:r>
              <a:rPr lang="en-GB" sz="2000" dirty="0">
                <a:solidFill>
                  <a:schemeClr val="bg1"/>
                </a:solidFill>
              </a:rPr>
              <a:t>	Email </a:t>
            </a:r>
            <a:r>
              <a:rPr lang="en-GB" sz="2000" dirty="0">
                <a:solidFill>
                  <a:schemeClr val="bg1"/>
                </a:solidFill>
                <a:hlinkClick r:id="rId2"/>
              </a:rPr>
              <a:t>Rebecca.payne@phc.ox.ac.uk</a:t>
            </a:r>
            <a:r>
              <a:rPr lang="en-GB" sz="2000" dirty="0">
                <a:solidFill>
                  <a:schemeClr val="bg1"/>
                </a:solidFill>
              </a:rPr>
              <a:t> to be added to the newsletter circulation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5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2183" y="1307465"/>
            <a:ext cx="55763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REMEDY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367A81A-1A2D-0BC0-9005-B5E575394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06593"/>
              </p:ext>
            </p:extLst>
          </p:nvPr>
        </p:nvGraphicFramePr>
        <p:xfrm>
          <a:off x="1341819" y="2012369"/>
          <a:ext cx="6009230" cy="4178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06" name="Picture 1906">
            <a:extLst>
              <a:ext uri="{FF2B5EF4-FFF2-40B4-BE49-F238E27FC236}">
                <a16:creationId xmlns:a16="http://schemas.microsoft.com/office/drawing/2014/main" id="{221DAF3A-A22E-4683-C71A-737455CE7C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259" r="573" b="16164"/>
          <a:stretch/>
        </p:blipFill>
        <p:spPr>
          <a:xfrm>
            <a:off x="4537029" y="4238964"/>
            <a:ext cx="1180118" cy="10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9920-6892-ECF6-ADEA-AECA07E8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45" y="1329906"/>
            <a:ext cx="5089875" cy="101096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What is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C4B01-4EDD-EA3B-E0CD-1938DAED3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06" y="2794743"/>
            <a:ext cx="4275000" cy="23269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417" dirty="0">
                <a:solidFill>
                  <a:schemeClr val="bg1"/>
                </a:solidFill>
              </a:rPr>
              <a:t>Issuing of medication when pharmacies are shut/geographically remote</a:t>
            </a:r>
          </a:p>
          <a:p>
            <a:pPr lvl="1"/>
            <a:r>
              <a:rPr lang="en-GB" sz="1417" dirty="0">
                <a:solidFill>
                  <a:schemeClr val="bg1"/>
                </a:solidFill>
              </a:rPr>
              <a:t>E.g. Patients following a telephone call requiring medication</a:t>
            </a:r>
          </a:p>
          <a:p>
            <a:pPr lvl="1"/>
            <a:r>
              <a:rPr lang="en-GB" sz="1417" dirty="0">
                <a:solidFill>
                  <a:schemeClr val="bg1"/>
                </a:solidFill>
              </a:rPr>
              <a:t>Patients following face to face appointment</a:t>
            </a:r>
          </a:p>
          <a:p>
            <a:pPr lvl="1"/>
            <a:endParaRPr lang="en-GB" sz="1417" dirty="0"/>
          </a:p>
          <a:p>
            <a:pPr lvl="1"/>
            <a:endParaRPr lang="en-GB" sz="1417" dirty="0"/>
          </a:p>
          <a:p>
            <a:pPr lvl="1"/>
            <a:endParaRPr lang="en-GB" sz="141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B452B-14F6-2D0F-732B-D08E6278F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2" r="26407" b="1"/>
          <a:stretch/>
        </p:blipFill>
        <p:spPr>
          <a:xfrm>
            <a:off x="5157455" y="2569772"/>
            <a:ext cx="3158059" cy="277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5224-8B42-E4D9-93AB-340B41A3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40" y="1044761"/>
            <a:ext cx="4886351" cy="1263712"/>
          </a:xfrm>
        </p:spPr>
        <p:txBody>
          <a:bodyPr anchor="b">
            <a:normAutofit fontScale="90000"/>
          </a:bodyPr>
          <a:lstStyle/>
          <a:p>
            <a:r>
              <a:rPr lang="en-GB" sz="4677" dirty="0">
                <a:solidFill>
                  <a:schemeClr val="bg1"/>
                </a:solidFill>
              </a:rPr>
              <a:t>Example of current practice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F2DC33-FEE7-EBC0-A165-F7E2ABF23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40" y="2729710"/>
            <a:ext cx="4886351" cy="2469098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Clinician dispenses from stock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Patient attends OOH hub to collect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Challenges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Time taken (40% of clinicians state more than 5 mins)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Risk of diversion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Off-site advice calls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Staff needed to give patient the medication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Long trips for some patients to collect medication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Potential delays in starting urgently required medication e.g. antibiotics</a:t>
            </a:r>
          </a:p>
          <a:p>
            <a:pPr lvl="1"/>
            <a:endParaRPr lang="en-US" sz="1559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AA3B23-2D06-52B8-352A-FE4F66711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5" r="1" b="20551"/>
          <a:stretch/>
        </p:blipFill>
        <p:spPr>
          <a:xfrm rot="10800000">
            <a:off x="5772100" y="811461"/>
            <a:ext cx="2860089" cy="2961621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1486D-6518-F342-A44D-71FE3FAA6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39" r="-1" b="-1"/>
          <a:stretch/>
        </p:blipFill>
        <p:spPr>
          <a:xfrm>
            <a:off x="5772100" y="2710275"/>
            <a:ext cx="2868663" cy="2961621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30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8EB4-0A8C-CB89-C54B-29632C8B3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E1FE4-AB6E-F45D-8F91-5B4E7F15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74" y="1837552"/>
            <a:ext cx="1536814" cy="2127713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839B2488-E7B8-30F9-87F4-9FE1323A49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184461"/>
              </p:ext>
            </p:extLst>
          </p:nvPr>
        </p:nvGraphicFramePr>
        <p:xfrm>
          <a:off x="636924" y="2590110"/>
          <a:ext cx="4437697" cy="1967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Computer user holding coffee cup">
            <a:extLst>
              <a:ext uri="{FF2B5EF4-FFF2-40B4-BE49-F238E27FC236}">
                <a16:creationId xmlns:a16="http://schemas.microsoft.com/office/drawing/2014/main" id="{94CEFA6F-2A0A-7A41-7CAE-3BEFC5CFA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3" y="4314820"/>
            <a:ext cx="1482769" cy="988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2BAF4-547A-D786-7F65-53FA54F94978}"/>
              </a:ext>
            </a:extLst>
          </p:cNvPr>
          <p:cNvSpPr txBox="1"/>
          <p:nvPr/>
        </p:nvSpPr>
        <p:spPr>
          <a:xfrm>
            <a:off x="331470" y="829599"/>
            <a:ext cx="61531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How a medication vending machine might help….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232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05B8-E323-FD2A-44EC-003D5AD6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52" y="1094986"/>
            <a:ext cx="7452658" cy="900244"/>
          </a:xfrm>
        </p:spPr>
        <p:txBody>
          <a:bodyPr vert="horz" lIns="64806" tIns="32403" rIns="64806" bIns="32403" rtlCol="0" anchor="b">
            <a:normAutofit/>
          </a:bodyPr>
          <a:lstStyle/>
          <a:p>
            <a:pPr algn="ctr"/>
            <a:r>
              <a:rPr lang="en-US" sz="4677" dirty="0">
                <a:solidFill>
                  <a:schemeClr val="bg1"/>
                </a:solidFill>
              </a:rPr>
              <a:t>Patient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845D7-A428-0E65-B3DC-5DD34F575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7" r="2" b="4"/>
          <a:stretch/>
        </p:blipFill>
        <p:spPr>
          <a:xfrm>
            <a:off x="5423665" y="2537183"/>
            <a:ext cx="2498173" cy="2584956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BA9D1B-297D-A19C-CBD4-8DFBF2A6D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227" b="7218"/>
          <a:stretch/>
        </p:blipFill>
        <p:spPr>
          <a:xfrm>
            <a:off x="207404" y="2541081"/>
            <a:ext cx="2498173" cy="2584956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C7A11-F624-97C1-4A0F-23B45595B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9"/>
          <a:stretch/>
        </p:blipFill>
        <p:spPr>
          <a:xfrm>
            <a:off x="2815534" y="2537183"/>
            <a:ext cx="2498173" cy="2584956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6071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2B64-79F7-3E2D-EFB0-C00844A9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53" y="1267501"/>
            <a:ext cx="2755892" cy="127607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Restocking the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C304-E60C-9C96-1F77-2EA69A2A7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53" y="2670714"/>
            <a:ext cx="2755893" cy="2518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17" dirty="0">
                <a:solidFill>
                  <a:schemeClr val="bg1"/>
                </a:solidFill>
              </a:rPr>
              <a:t>Barcode on medication scanned</a:t>
            </a:r>
          </a:p>
          <a:p>
            <a:pPr marL="0" indent="0">
              <a:buNone/>
            </a:pPr>
            <a:r>
              <a:rPr lang="en-GB" sz="1417" dirty="0">
                <a:solidFill>
                  <a:schemeClr val="bg1"/>
                </a:solidFill>
              </a:rPr>
              <a:t>Barcode on machine scanned</a:t>
            </a:r>
          </a:p>
        </p:txBody>
      </p:sp>
      <p:pic>
        <p:nvPicPr>
          <p:cNvPr id="5" name="C36E5DA5">
            <a:hlinkClick r:id="" action="ppaction://media"/>
            <a:extLst>
              <a:ext uri="{FF2B5EF4-FFF2-40B4-BE49-F238E27FC236}">
                <a16:creationId xmlns:a16="http://schemas.microsoft.com/office/drawing/2014/main" id="{8E669C44-1913-D618-3A48-378ED8A16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961" y="1267336"/>
            <a:ext cx="2182820" cy="39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3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64805-263C-27DA-1081-95FB11A9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92B1-090E-5EB0-B8AD-274505D6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446" y="2408448"/>
            <a:ext cx="7452658" cy="2271707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1400" dirty="0">
              <a:hlinkClick r:id="rId2"/>
            </a:endParaRPr>
          </a:p>
          <a:p>
            <a:endParaRPr lang="en-GB" sz="1400" dirty="0">
              <a:hlinkClick r:id="rId2"/>
            </a:endParaRPr>
          </a:p>
          <a:p>
            <a:endParaRPr lang="en-GB" sz="1400" dirty="0">
              <a:hlinkClick r:id="rId2"/>
            </a:endParaRPr>
          </a:p>
          <a:p>
            <a:r>
              <a:rPr lang="en-GB" sz="1400" dirty="0">
                <a:hlinkClick r:id="rId2"/>
              </a:rPr>
              <a:t>Supply of medicines | Medicines guidance | BNFC | NICE</a:t>
            </a:r>
            <a:endParaRPr lang="en-GB" sz="1400" dirty="0"/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2933D-69F6-4232-3ECA-F22A5281E832}"/>
              </a:ext>
            </a:extLst>
          </p:cNvPr>
          <p:cNvSpPr txBox="1"/>
          <p:nvPr/>
        </p:nvSpPr>
        <p:spPr>
          <a:xfrm>
            <a:off x="525259" y="921507"/>
            <a:ext cx="75214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Legalities of Medicines Act – working with </a:t>
            </a:r>
            <a:r>
              <a:rPr lang="en-GB" sz="4000" dirty="0" err="1">
                <a:solidFill>
                  <a:schemeClr val="bg1"/>
                </a:solidFill>
              </a:rPr>
              <a:t>CPhOs</a:t>
            </a:r>
            <a:r>
              <a:rPr lang="en-GB" sz="4000" dirty="0">
                <a:solidFill>
                  <a:schemeClr val="bg1"/>
                </a:solidFill>
              </a:rPr>
              <a:t>, MRHA and </a:t>
            </a:r>
            <a:r>
              <a:rPr lang="en-GB" sz="4000" dirty="0" err="1">
                <a:solidFill>
                  <a:schemeClr val="bg1"/>
                </a:solidFill>
              </a:rPr>
              <a:t>GPhC</a:t>
            </a:r>
            <a:r>
              <a:rPr lang="en-GB" sz="4000" dirty="0">
                <a:solidFill>
                  <a:schemeClr val="bg1"/>
                </a:solidFill>
              </a:rPr>
              <a:t> to address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28ACC2-4919-F102-F4BE-DB39E4A6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59" y="2731860"/>
            <a:ext cx="7333149" cy="316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C7BC9-DD32-FC8C-7F64-28F1151C9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92" y="5206490"/>
            <a:ext cx="232277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5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0822E-3823-41E7-97A1-9EE322A4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9EA21-DCD3-AFD5-792D-8CD385A195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Scotland</a:t>
            </a:r>
          </a:p>
          <a:p>
            <a:r>
              <a:rPr lang="en-GB" dirty="0">
                <a:solidFill>
                  <a:schemeClr val="bg1"/>
                </a:solidFill>
              </a:rPr>
              <a:t>Unstaffed OOH base in community hospital serving area of major deprivation</a:t>
            </a:r>
          </a:p>
          <a:p>
            <a:r>
              <a:rPr lang="en-GB" dirty="0">
                <a:solidFill>
                  <a:schemeClr val="bg1"/>
                </a:solidFill>
              </a:rPr>
              <a:t>No local community pharmacy provision OOH</a:t>
            </a:r>
          </a:p>
          <a:p>
            <a:r>
              <a:rPr lang="en-GB" dirty="0">
                <a:solidFill>
                  <a:schemeClr val="bg1"/>
                </a:solidFill>
              </a:rPr>
              <a:t>OOH cars regularly diverted to deliver medication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A34CA-AC51-B458-27E3-C71E42CAB1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Wales</a:t>
            </a:r>
          </a:p>
          <a:p>
            <a:pPr marL="323850" indent="-323850"/>
            <a:r>
              <a:rPr lang="en-GB" dirty="0">
                <a:solidFill>
                  <a:schemeClr val="bg1"/>
                </a:solidFill>
              </a:rPr>
              <a:t>Rural area</a:t>
            </a:r>
            <a:endParaRPr lang="en-GB" dirty="0">
              <a:solidFill>
                <a:schemeClr val="bg1"/>
              </a:solidFill>
              <a:cs typeface="Calibri"/>
            </a:endParaRPr>
          </a:p>
          <a:p>
            <a:pPr marL="323850" indent="-323850"/>
            <a:r>
              <a:rPr lang="en-GB" dirty="0">
                <a:solidFill>
                  <a:schemeClr val="bg1"/>
                </a:solidFill>
              </a:rPr>
              <a:t>No community pharmacy provision after 5pm Mon-Sat or on Sundays</a:t>
            </a:r>
            <a:endParaRPr lang="en-GB" dirty="0">
              <a:solidFill>
                <a:schemeClr val="bg1"/>
              </a:solidFill>
              <a:cs typeface="Calibri"/>
            </a:endParaRPr>
          </a:p>
          <a:p>
            <a:pPr marL="323850" indent="-323850"/>
            <a:r>
              <a:rPr lang="en-GB" dirty="0">
                <a:solidFill>
                  <a:schemeClr val="bg1"/>
                </a:solidFill>
              </a:rPr>
              <a:t>Up to 3 hour round trip for patients to collect medication following telephone call</a:t>
            </a:r>
            <a:endParaRPr lang="en-GB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C451F-787E-8A80-ABB9-8984ED8311BA}"/>
              </a:ext>
            </a:extLst>
          </p:cNvPr>
          <p:cNvSpPr txBox="1"/>
          <p:nvPr/>
        </p:nvSpPr>
        <p:spPr>
          <a:xfrm>
            <a:off x="1032388" y="987228"/>
            <a:ext cx="53946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Proposed Study 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220216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Office PowerPoint</Application>
  <PresentationFormat>Custom</PresentationFormat>
  <Paragraphs>115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Opening slide</vt:lpstr>
      <vt:lpstr>Opening slide alternative</vt:lpstr>
      <vt:lpstr>Text slide</vt:lpstr>
      <vt:lpstr>PowerPoint Presentation</vt:lpstr>
      <vt:lpstr>PowerPoint Presentation</vt:lpstr>
      <vt:lpstr>What is the problem?</vt:lpstr>
      <vt:lpstr>Example of current practice </vt:lpstr>
      <vt:lpstr>PowerPoint Presentation</vt:lpstr>
      <vt:lpstr>Patient experience</vt:lpstr>
      <vt:lpstr>Restocking the machine</vt:lpstr>
      <vt:lpstr>PowerPoint Presentation</vt:lpstr>
      <vt:lpstr>PowerPoint Presentation</vt:lpstr>
      <vt:lpstr>PowerPoint Presentation</vt:lpstr>
      <vt:lpstr>PowerPoint Presentation</vt:lpstr>
      <vt:lpstr>Other uses</vt:lpstr>
      <vt:lpstr>Similar concepts</vt:lpstr>
      <vt:lpstr>Methods</vt:lpstr>
      <vt:lpstr>PowerPoint Presentation</vt:lpstr>
      <vt:lpstr>PowerPoint Presentation</vt:lpstr>
    </vt:vector>
  </TitlesOfParts>
  <Company>UofO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Rebecca Payne</cp:lastModifiedBy>
  <cp:revision>105</cp:revision>
  <dcterms:created xsi:type="dcterms:W3CDTF">2014-03-20T14:30:16Z</dcterms:created>
  <dcterms:modified xsi:type="dcterms:W3CDTF">2023-05-15T20:35:19Z</dcterms:modified>
</cp:coreProperties>
</file>