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66600" cy="7556500"/>
  <p:notesSz cx="12166600" cy="7556500"/>
  <p:embeddedFontLst>
    <p:embeddedFont>
      <p:font typeface="Short Stack" panose="02010500040000000007" pitchFamily="2" charset="77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Itm6MpSs+Vz1EmXSjV6IS9Yqw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748"/>
  </p:normalViewPr>
  <p:slideViewPr>
    <p:cSldViewPr snapToGrid="0">
      <p:cViewPr varScale="1">
        <p:scale>
          <a:sx n="99" d="100"/>
          <a:sy n="99" d="100"/>
        </p:scale>
        <p:origin x="992" y="192"/>
      </p:cViewPr>
      <p:guideLst>
        <p:guide orient="horz" pos="199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28150" y="566725"/>
            <a:ext cx="8111450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>
            <a:spLocks noGrp="1"/>
          </p:cNvSpPr>
          <p:nvPr>
            <p:ph type="body" idx="1"/>
          </p:nvPr>
        </p:nvSpPr>
        <p:spPr>
          <a:xfrm>
            <a:off x="1216650" y="3589325"/>
            <a:ext cx="9733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566738"/>
            <a:ext cx="456406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608330" y="1737995"/>
            <a:ext cx="10949940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12"/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12"/>
          <p:cNvSpPr/>
          <p:nvPr/>
        </p:nvSpPr>
        <p:spPr>
          <a:xfrm>
            <a:off x="0" y="0"/>
            <a:ext cx="12166600" cy="7556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608330" y="1737995"/>
            <a:ext cx="5292471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6265799" y="1737995"/>
            <a:ext cx="5292471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ctrTitle"/>
          </p:nvPr>
        </p:nvSpPr>
        <p:spPr>
          <a:xfrm>
            <a:off x="912495" y="2342515"/>
            <a:ext cx="10341610" cy="158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ubTitle" idx="1"/>
          </p:nvPr>
        </p:nvSpPr>
        <p:spPr>
          <a:xfrm>
            <a:off x="1824990" y="4231640"/>
            <a:ext cx="8516620" cy="18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0"/>
            <a:ext cx="12166600" cy="7556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EDF2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10"/>
          <p:cNvSpPr/>
          <p:nvPr/>
        </p:nvSpPr>
        <p:spPr>
          <a:xfrm>
            <a:off x="10160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1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608330" y="1737995"/>
            <a:ext cx="10949940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4136644" y="7027545"/>
            <a:ext cx="38933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dt" idx="10"/>
          </p:nvPr>
        </p:nvSpPr>
        <p:spPr>
          <a:xfrm>
            <a:off x="608330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759952" y="7027545"/>
            <a:ext cx="27983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nhs.uk/nhs-services/pharmacies/how-pharmacies-can-help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www.nhsapp.service.nhs.uk/login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0" y="0"/>
            <a:ext cx="12166600" cy="6419850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1016001" y="1272418"/>
            <a:ext cx="4134485" cy="26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9375" rIns="0" bIns="0" anchor="t" anchorCtr="0">
            <a:spAutoFit/>
          </a:bodyPr>
          <a:lstStyle/>
          <a:p>
            <a:pPr marL="12700" marR="5080" lvl="0" indent="0" algn="l" rtl="0">
              <a:lnSpc>
                <a:spcPct val="10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FFFFFF"/>
                </a:solidFill>
              </a:rPr>
              <a:t>Como </a:t>
            </a:r>
            <a:r>
              <a:rPr lang="en-GB" sz="4000" dirty="0" err="1">
                <a:solidFill>
                  <a:srgbClr val="FFFFFF"/>
                </a:solidFill>
              </a:rPr>
              <a:t>obter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assistência</a:t>
            </a:r>
            <a:r>
              <a:rPr lang="en-GB" sz="4000" dirty="0">
                <a:solidFill>
                  <a:srgbClr val="FFFFFF"/>
                </a:solidFill>
              </a:rPr>
              <a:t> da </a:t>
            </a:r>
            <a:r>
              <a:rPr lang="en-GB" sz="4000" dirty="0" err="1">
                <a:solidFill>
                  <a:srgbClr val="FFFFFF"/>
                </a:solidFill>
              </a:rPr>
              <a:t>sua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clínica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geral</a:t>
            </a:r>
            <a:r>
              <a:rPr lang="en-GB" sz="4000" dirty="0">
                <a:solidFill>
                  <a:srgbClr val="FFFFFF"/>
                </a:solidFill>
              </a:rPr>
              <a:t> e </a:t>
            </a:r>
            <a:r>
              <a:rPr lang="en-GB" sz="4000" dirty="0" err="1">
                <a:solidFill>
                  <a:srgbClr val="FFFFFF"/>
                </a:solidFill>
              </a:rPr>
              <a:t>médico</a:t>
            </a:r>
            <a:endParaRPr lang="en-GB" sz="4000" dirty="0">
              <a:solidFill>
                <a:srgbClr val="FFFFFF"/>
              </a:solidFill>
            </a:endParaRPr>
          </a:p>
        </p:txBody>
      </p:sp>
      <p:grpSp>
        <p:nvGrpSpPr>
          <p:cNvPr id="50" name="Google Shape;50;p1"/>
          <p:cNvGrpSpPr/>
          <p:nvPr/>
        </p:nvGrpSpPr>
        <p:grpSpPr>
          <a:xfrm>
            <a:off x="0" y="880973"/>
            <a:ext cx="12166600" cy="6675527"/>
            <a:chOff x="0" y="880973"/>
            <a:chExt cx="12166600" cy="6675527"/>
          </a:xfrm>
        </p:grpSpPr>
        <p:sp>
          <p:nvSpPr>
            <p:cNvPr id="51" name="Google Shape;51;p1"/>
            <p:cNvSpPr/>
            <p:nvPr/>
          </p:nvSpPr>
          <p:spPr>
            <a:xfrm>
              <a:off x="1060030" y="880973"/>
              <a:ext cx="1729739" cy="624205"/>
            </a:xfrm>
            <a:custGeom>
              <a:avLst/>
              <a:gdLst/>
              <a:ahLst/>
              <a:cxnLst/>
              <a:rect l="l" t="t" r="r" b="b"/>
              <a:pathLst>
                <a:path w="1729739" h="624205" extrusionOk="0">
                  <a:moveTo>
                    <a:pt x="692162" y="10490"/>
                  </a:moveTo>
                  <a:lnTo>
                    <a:pt x="540054" y="10490"/>
                  </a:lnTo>
                  <a:lnTo>
                    <a:pt x="455383" y="428790"/>
                  </a:lnTo>
                  <a:lnTo>
                    <a:pt x="453517" y="428790"/>
                  </a:lnTo>
                  <a:lnTo>
                    <a:pt x="330060" y="10490"/>
                  </a:lnTo>
                  <a:lnTo>
                    <a:pt x="128689" y="10490"/>
                  </a:lnTo>
                  <a:lnTo>
                    <a:pt x="0" y="613676"/>
                  </a:lnTo>
                  <a:lnTo>
                    <a:pt x="152107" y="613676"/>
                  </a:lnTo>
                  <a:lnTo>
                    <a:pt x="235839" y="196316"/>
                  </a:lnTo>
                  <a:lnTo>
                    <a:pt x="237528" y="196316"/>
                  </a:lnTo>
                  <a:lnTo>
                    <a:pt x="363778" y="613676"/>
                  </a:lnTo>
                  <a:lnTo>
                    <a:pt x="564222" y="613676"/>
                  </a:lnTo>
                  <a:lnTo>
                    <a:pt x="692162" y="10490"/>
                  </a:lnTo>
                  <a:close/>
                </a:path>
                <a:path w="1729739" h="624205" extrusionOk="0">
                  <a:moveTo>
                    <a:pt x="1265948" y="10490"/>
                  </a:moveTo>
                  <a:lnTo>
                    <a:pt x="1104277" y="10490"/>
                  </a:lnTo>
                  <a:lnTo>
                    <a:pt x="1056703" y="241274"/>
                  </a:lnTo>
                  <a:lnTo>
                    <a:pt x="865632" y="241274"/>
                  </a:lnTo>
                  <a:lnTo>
                    <a:pt x="913206" y="10490"/>
                  </a:lnTo>
                  <a:lnTo>
                    <a:pt x="751547" y="10490"/>
                  </a:lnTo>
                  <a:lnTo>
                    <a:pt x="626414" y="613676"/>
                  </a:lnTo>
                  <a:lnTo>
                    <a:pt x="787895" y="613676"/>
                  </a:lnTo>
                  <a:lnTo>
                    <a:pt x="841463" y="355358"/>
                  </a:lnTo>
                  <a:lnTo>
                    <a:pt x="1031595" y="355358"/>
                  </a:lnTo>
                  <a:lnTo>
                    <a:pt x="978027" y="613676"/>
                  </a:lnTo>
                  <a:lnTo>
                    <a:pt x="1140625" y="613676"/>
                  </a:lnTo>
                  <a:lnTo>
                    <a:pt x="1265948" y="10490"/>
                  </a:lnTo>
                  <a:close/>
                </a:path>
                <a:path w="1729739" h="624205" extrusionOk="0">
                  <a:moveTo>
                    <a:pt x="1729384" y="26797"/>
                  </a:moveTo>
                  <a:lnTo>
                    <a:pt x="1693875" y="14630"/>
                  </a:lnTo>
                  <a:lnTo>
                    <a:pt x="1649793" y="6299"/>
                  </a:lnTo>
                  <a:lnTo>
                    <a:pt x="1599272" y="1524"/>
                  </a:lnTo>
                  <a:lnTo>
                    <a:pt x="1544485" y="0"/>
                  </a:lnTo>
                  <a:lnTo>
                    <a:pt x="1500428" y="1816"/>
                  </a:lnTo>
                  <a:lnTo>
                    <a:pt x="1457223" y="7620"/>
                  </a:lnTo>
                  <a:lnTo>
                    <a:pt x="1416011" y="17894"/>
                  </a:lnTo>
                  <a:lnTo>
                    <a:pt x="1377962" y="33172"/>
                  </a:lnTo>
                  <a:lnTo>
                    <a:pt x="1344231" y="53962"/>
                  </a:lnTo>
                  <a:lnTo>
                    <a:pt x="1315974" y="80759"/>
                  </a:lnTo>
                  <a:lnTo>
                    <a:pt x="1294358" y="114071"/>
                  </a:lnTo>
                  <a:lnTo>
                    <a:pt x="1280541" y="154419"/>
                  </a:lnTo>
                  <a:lnTo>
                    <a:pt x="1275676" y="202311"/>
                  </a:lnTo>
                  <a:lnTo>
                    <a:pt x="1282230" y="247535"/>
                  </a:lnTo>
                  <a:lnTo>
                    <a:pt x="1300022" y="282397"/>
                  </a:lnTo>
                  <a:lnTo>
                    <a:pt x="1358099" y="329209"/>
                  </a:lnTo>
                  <a:lnTo>
                    <a:pt x="1392758" y="345236"/>
                  </a:lnTo>
                  <a:lnTo>
                    <a:pt x="1427416" y="359054"/>
                  </a:lnTo>
                  <a:lnTo>
                    <a:pt x="1459255" y="372719"/>
                  </a:lnTo>
                  <a:lnTo>
                    <a:pt x="1485480" y="388251"/>
                  </a:lnTo>
                  <a:lnTo>
                    <a:pt x="1503273" y="407695"/>
                  </a:lnTo>
                  <a:lnTo>
                    <a:pt x="1509839" y="433095"/>
                  </a:lnTo>
                  <a:lnTo>
                    <a:pt x="1497126" y="470535"/>
                  </a:lnTo>
                  <a:lnTo>
                    <a:pt x="1465224" y="492290"/>
                  </a:lnTo>
                  <a:lnTo>
                    <a:pt x="1423454" y="502373"/>
                  </a:lnTo>
                  <a:lnTo>
                    <a:pt x="1381150" y="504837"/>
                  </a:lnTo>
                  <a:lnTo>
                    <a:pt x="1340231" y="502348"/>
                  </a:lnTo>
                  <a:lnTo>
                    <a:pt x="1299146" y="495312"/>
                  </a:lnTo>
                  <a:lnTo>
                    <a:pt x="1261910" y="484378"/>
                  </a:lnTo>
                  <a:lnTo>
                    <a:pt x="1232598" y="470192"/>
                  </a:lnTo>
                  <a:lnTo>
                    <a:pt x="1195133" y="592886"/>
                  </a:lnTo>
                  <a:lnTo>
                    <a:pt x="1241044" y="605612"/>
                  </a:lnTo>
                  <a:lnTo>
                    <a:pt x="1287691" y="615061"/>
                  </a:lnTo>
                  <a:lnTo>
                    <a:pt x="1334884" y="621182"/>
                  </a:lnTo>
                  <a:lnTo>
                    <a:pt x="1382458" y="623976"/>
                  </a:lnTo>
                  <a:lnTo>
                    <a:pt x="1429410" y="622261"/>
                  </a:lnTo>
                  <a:lnTo>
                    <a:pt x="1476070" y="616686"/>
                  </a:lnTo>
                  <a:lnTo>
                    <a:pt x="1521040" y="606577"/>
                  </a:lnTo>
                  <a:lnTo>
                    <a:pt x="1562912" y="591299"/>
                  </a:lnTo>
                  <a:lnTo>
                    <a:pt x="1600314" y="570166"/>
                  </a:lnTo>
                  <a:lnTo>
                    <a:pt x="1631823" y="542531"/>
                  </a:lnTo>
                  <a:lnTo>
                    <a:pt x="1656054" y="507720"/>
                  </a:lnTo>
                  <a:lnTo>
                    <a:pt x="1671624" y="465099"/>
                  </a:lnTo>
                  <a:lnTo>
                    <a:pt x="1677123" y="413994"/>
                  </a:lnTo>
                  <a:lnTo>
                    <a:pt x="1670558" y="365150"/>
                  </a:lnTo>
                  <a:lnTo>
                    <a:pt x="1652765" y="327228"/>
                  </a:lnTo>
                  <a:lnTo>
                    <a:pt x="1626539" y="298234"/>
                  </a:lnTo>
                  <a:lnTo>
                    <a:pt x="1594700" y="276148"/>
                  </a:lnTo>
                  <a:lnTo>
                    <a:pt x="1560042" y="259003"/>
                  </a:lnTo>
                  <a:lnTo>
                    <a:pt x="1493532" y="231482"/>
                  </a:lnTo>
                  <a:lnTo>
                    <a:pt x="1467307" y="217119"/>
                  </a:lnTo>
                  <a:lnTo>
                    <a:pt x="1449514" y="199694"/>
                  </a:lnTo>
                  <a:lnTo>
                    <a:pt x="1442961" y="177215"/>
                  </a:lnTo>
                  <a:lnTo>
                    <a:pt x="1452067" y="147777"/>
                  </a:lnTo>
                  <a:lnTo>
                    <a:pt x="1476883" y="130149"/>
                  </a:lnTo>
                  <a:lnTo>
                    <a:pt x="1513687" y="121577"/>
                  </a:lnTo>
                  <a:lnTo>
                    <a:pt x="1558721" y="119329"/>
                  </a:lnTo>
                  <a:lnTo>
                    <a:pt x="1592795" y="120624"/>
                  </a:lnTo>
                  <a:lnTo>
                    <a:pt x="1626412" y="125730"/>
                  </a:lnTo>
                  <a:lnTo>
                    <a:pt x="1659242" y="134556"/>
                  </a:lnTo>
                  <a:lnTo>
                    <a:pt x="1690979" y="147053"/>
                  </a:lnTo>
                  <a:lnTo>
                    <a:pt x="1729384" y="26797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0" y="6419850"/>
              <a:ext cx="12166600" cy="1136650"/>
            </a:xfrm>
            <a:custGeom>
              <a:avLst/>
              <a:gdLst/>
              <a:ahLst/>
              <a:cxnLst/>
              <a:rect l="l" t="t" r="r" b="b"/>
              <a:pathLst>
                <a:path w="12166600" h="1136650" extrusionOk="0">
                  <a:moveTo>
                    <a:pt x="12166600" y="0"/>
                  </a:moveTo>
                  <a:lnTo>
                    <a:pt x="0" y="0"/>
                  </a:lnTo>
                  <a:lnTo>
                    <a:pt x="0" y="1136650"/>
                  </a:lnTo>
                  <a:lnTo>
                    <a:pt x="12166600" y="1136650"/>
                  </a:lnTo>
                  <a:lnTo>
                    <a:pt x="12166600" y="0"/>
                  </a:lnTo>
                  <a:close/>
                </a:path>
              </a:pathLst>
            </a:custGeom>
            <a:solidFill>
              <a:srgbClr val="A3E0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" name="Google Shape;53;p1"/>
          <p:cNvSpPr txBox="1"/>
          <p:nvPr/>
        </p:nvSpPr>
        <p:spPr>
          <a:xfrm>
            <a:off x="1003300" y="6694241"/>
            <a:ext cx="10200938" cy="38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PROJETO EM COOPERAÇÃO COM PACIENTES E MÉDICOS</a:t>
            </a:r>
          </a:p>
        </p:txBody>
      </p:sp>
      <p:grpSp>
        <p:nvGrpSpPr>
          <p:cNvPr id="54" name="Google Shape;54;p1"/>
          <p:cNvGrpSpPr/>
          <p:nvPr/>
        </p:nvGrpSpPr>
        <p:grpSpPr>
          <a:xfrm>
            <a:off x="5544376" y="-24487"/>
            <a:ext cx="6638042" cy="6135420"/>
            <a:chOff x="5540877" y="-12319"/>
            <a:chExt cx="6638042" cy="6135420"/>
          </a:xfrm>
        </p:grpSpPr>
        <p:pic>
          <p:nvPicPr>
            <p:cNvPr id="55" name="Google Shape;5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0877" y="-12319"/>
              <a:ext cx="6638042" cy="584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"/>
            <p:cNvSpPr/>
            <p:nvPr/>
          </p:nvSpPr>
          <p:spPr>
            <a:xfrm>
              <a:off x="9613881" y="2045163"/>
              <a:ext cx="2553335" cy="1688464"/>
            </a:xfrm>
            <a:custGeom>
              <a:avLst/>
              <a:gdLst/>
              <a:ahLst/>
              <a:cxnLst/>
              <a:rect l="l" t="t" r="r" b="b"/>
              <a:pathLst>
                <a:path w="2553334" h="1688464" extrusionOk="0">
                  <a:moveTo>
                    <a:pt x="2552719" y="0"/>
                  </a:moveTo>
                  <a:lnTo>
                    <a:pt x="1599184" y="623742"/>
                  </a:lnTo>
                  <a:lnTo>
                    <a:pt x="1468589" y="870147"/>
                  </a:lnTo>
                  <a:lnTo>
                    <a:pt x="1049693" y="778974"/>
                  </a:lnTo>
                  <a:lnTo>
                    <a:pt x="0" y="1431957"/>
                  </a:lnTo>
                  <a:lnTo>
                    <a:pt x="1076807" y="1688218"/>
                  </a:lnTo>
                  <a:lnTo>
                    <a:pt x="2089543" y="1022916"/>
                  </a:lnTo>
                  <a:lnTo>
                    <a:pt x="2552719" y="43293"/>
                  </a:lnTo>
                  <a:lnTo>
                    <a:pt x="2552719" y="0"/>
                  </a:lnTo>
                  <a:close/>
                </a:path>
              </a:pathLst>
            </a:custGeom>
            <a:solidFill>
              <a:srgbClr val="CFDA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357705" y="5421273"/>
              <a:ext cx="487680" cy="308610"/>
            </a:xfrm>
            <a:custGeom>
              <a:avLst/>
              <a:gdLst/>
              <a:ahLst/>
              <a:cxnLst/>
              <a:rect l="l" t="t" r="r" b="b"/>
              <a:pathLst>
                <a:path w="487679" h="308610" extrusionOk="0">
                  <a:moveTo>
                    <a:pt x="0" y="308196"/>
                  </a:moveTo>
                  <a:lnTo>
                    <a:pt x="74108" y="261211"/>
                  </a:lnTo>
                  <a:lnTo>
                    <a:pt x="119844" y="232236"/>
                  </a:lnTo>
                  <a:lnTo>
                    <a:pt x="164887" y="203716"/>
                  </a:lnTo>
                  <a:lnTo>
                    <a:pt x="209130" y="175717"/>
                  </a:lnTo>
                  <a:lnTo>
                    <a:pt x="252465" y="148307"/>
                  </a:lnTo>
                  <a:lnTo>
                    <a:pt x="294786" y="121554"/>
                  </a:lnTo>
                  <a:lnTo>
                    <a:pt x="335982" y="95525"/>
                  </a:lnTo>
                  <a:lnTo>
                    <a:pt x="375949" y="70287"/>
                  </a:lnTo>
                  <a:lnTo>
                    <a:pt x="414576" y="45909"/>
                  </a:lnTo>
                  <a:lnTo>
                    <a:pt x="451758" y="22457"/>
                  </a:lnTo>
                  <a:lnTo>
                    <a:pt x="487386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0853" y="3425369"/>
              <a:ext cx="601345" cy="288925"/>
            </a:xfrm>
            <a:custGeom>
              <a:avLst/>
              <a:gdLst/>
              <a:ahLst/>
              <a:cxnLst/>
              <a:rect l="l" t="t" r="r" b="b"/>
              <a:pathLst>
                <a:path w="601345" h="288925" extrusionOk="0">
                  <a:moveTo>
                    <a:pt x="0" y="288302"/>
                  </a:moveTo>
                  <a:lnTo>
                    <a:pt x="42548" y="261159"/>
                  </a:lnTo>
                  <a:lnTo>
                    <a:pt x="85984" y="234400"/>
                  </a:lnTo>
                  <a:lnTo>
                    <a:pt x="130235" y="208145"/>
                  </a:lnTo>
                  <a:lnTo>
                    <a:pt x="175225" y="182516"/>
                  </a:lnTo>
                  <a:lnTo>
                    <a:pt x="220881" y="157634"/>
                  </a:lnTo>
                  <a:lnTo>
                    <a:pt x="267129" y="133620"/>
                  </a:lnTo>
                  <a:lnTo>
                    <a:pt x="313895" y="110595"/>
                  </a:lnTo>
                  <a:lnTo>
                    <a:pt x="361105" y="88681"/>
                  </a:lnTo>
                  <a:lnTo>
                    <a:pt x="408686" y="67997"/>
                  </a:lnTo>
                  <a:lnTo>
                    <a:pt x="456562" y="48666"/>
                  </a:lnTo>
                  <a:lnTo>
                    <a:pt x="504661" y="30809"/>
                  </a:lnTo>
                  <a:lnTo>
                    <a:pt x="552909" y="14546"/>
                  </a:lnTo>
                  <a:lnTo>
                    <a:pt x="601230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2329" y="-12318"/>
              <a:ext cx="5716589" cy="6135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">
            <a:hlinkClick r:id="" action="ppaction://hlinkshowjump?jump=nextslide"/>
          </p:cNvPr>
          <p:cNvSpPr/>
          <p:nvPr/>
        </p:nvSpPr>
        <p:spPr>
          <a:xfrm>
            <a:off x="1016001" y="41489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 extrusionOk="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1409891" y="4395989"/>
            <a:ext cx="255270" cy="499745"/>
          </a:xfrm>
          <a:custGeom>
            <a:avLst/>
            <a:gdLst/>
            <a:ahLst/>
            <a:cxnLst/>
            <a:rect l="l" t="t" r="r" b="b"/>
            <a:pathLst>
              <a:path w="255269" h="499745" extrusionOk="0">
                <a:moveTo>
                  <a:pt x="0" y="0"/>
                </a:moveTo>
                <a:lnTo>
                  <a:pt x="255181" y="255181"/>
                </a:lnTo>
                <a:lnTo>
                  <a:pt x="11099" y="499262"/>
                </a:lnTo>
              </a:path>
            </a:pathLst>
          </a:custGeom>
          <a:noFill/>
          <a:ln w="86375" cap="flat" cmpd="sng">
            <a:solidFill>
              <a:srgbClr val="005E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10556538" y="6633665"/>
            <a:ext cx="647700" cy="626110"/>
          </a:xfrm>
          <a:custGeom>
            <a:avLst/>
            <a:gdLst/>
            <a:ahLst/>
            <a:cxnLst/>
            <a:rect l="l" t="t" r="r" b="b"/>
            <a:pathLst>
              <a:path w="647700" h="626109" extrusionOk="0">
                <a:moveTo>
                  <a:pt x="537188" y="551776"/>
                </a:moveTo>
                <a:lnTo>
                  <a:pt x="132324" y="551776"/>
                </a:lnTo>
                <a:lnTo>
                  <a:pt x="151858" y="566830"/>
                </a:lnTo>
                <a:lnTo>
                  <a:pt x="194932" y="592569"/>
                </a:lnTo>
                <a:lnTo>
                  <a:pt x="262545" y="617279"/>
                </a:lnTo>
                <a:lnTo>
                  <a:pt x="307060" y="624868"/>
                </a:lnTo>
                <a:lnTo>
                  <a:pt x="351316" y="626046"/>
                </a:lnTo>
                <a:lnTo>
                  <a:pt x="394720" y="621022"/>
                </a:lnTo>
                <a:lnTo>
                  <a:pt x="436674" y="610003"/>
                </a:lnTo>
                <a:lnTo>
                  <a:pt x="476584" y="593196"/>
                </a:lnTo>
                <a:lnTo>
                  <a:pt x="513855" y="570808"/>
                </a:lnTo>
                <a:lnTo>
                  <a:pt x="537188" y="551776"/>
                </a:lnTo>
                <a:close/>
              </a:path>
              <a:path w="647700" h="626109" extrusionOk="0">
                <a:moveTo>
                  <a:pt x="329212" y="0"/>
                </a:moveTo>
                <a:lnTo>
                  <a:pt x="284195" y="3711"/>
                </a:lnTo>
                <a:lnTo>
                  <a:pt x="240574" y="13848"/>
                </a:lnTo>
                <a:lnTo>
                  <a:pt x="199004" y="30183"/>
                </a:lnTo>
                <a:lnTo>
                  <a:pt x="160140" y="52487"/>
                </a:lnTo>
                <a:lnTo>
                  <a:pt x="124637" y="80534"/>
                </a:lnTo>
                <a:lnTo>
                  <a:pt x="93150" y="114098"/>
                </a:lnTo>
                <a:lnTo>
                  <a:pt x="66335" y="152949"/>
                </a:lnTo>
                <a:lnTo>
                  <a:pt x="44846" y="196862"/>
                </a:lnTo>
                <a:lnTo>
                  <a:pt x="28513" y="250067"/>
                </a:lnTo>
                <a:lnTo>
                  <a:pt x="21809" y="302475"/>
                </a:lnTo>
                <a:lnTo>
                  <a:pt x="21717" y="303195"/>
                </a:lnTo>
                <a:lnTo>
                  <a:pt x="23981" y="355325"/>
                </a:lnTo>
                <a:lnTo>
                  <a:pt x="34830" y="405536"/>
                </a:lnTo>
                <a:lnTo>
                  <a:pt x="53787" y="452907"/>
                </a:lnTo>
                <a:lnTo>
                  <a:pt x="7102" y="520966"/>
                </a:lnTo>
                <a:lnTo>
                  <a:pt x="0" y="538144"/>
                </a:lnTo>
                <a:lnTo>
                  <a:pt x="2061" y="552991"/>
                </a:lnTo>
                <a:lnTo>
                  <a:pt x="12365" y="562802"/>
                </a:lnTo>
                <a:lnTo>
                  <a:pt x="29987" y="564870"/>
                </a:lnTo>
                <a:lnTo>
                  <a:pt x="132324" y="551776"/>
                </a:lnTo>
                <a:lnTo>
                  <a:pt x="537188" y="551776"/>
                </a:lnTo>
                <a:lnTo>
                  <a:pt x="547891" y="543047"/>
                </a:lnTo>
                <a:lnTo>
                  <a:pt x="566738" y="522503"/>
                </a:lnTo>
                <a:lnTo>
                  <a:pt x="337899" y="522503"/>
                </a:lnTo>
                <a:lnTo>
                  <a:pt x="310469" y="515541"/>
                </a:lnTo>
                <a:lnTo>
                  <a:pt x="288235" y="498476"/>
                </a:lnTo>
                <a:lnTo>
                  <a:pt x="274384" y="473584"/>
                </a:lnTo>
                <a:lnTo>
                  <a:pt x="272156" y="443885"/>
                </a:lnTo>
                <a:lnTo>
                  <a:pt x="272100" y="443141"/>
                </a:lnTo>
                <a:lnTo>
                  <a:pt x="290134" y="314159"/>
                </a:lnTo>
                <a:lnTo>
                  <a:pt x="251120" y="302475"/>
                </a:lnTo>
                <a:lnTo>
                  <a:pt x="232929" y="289374"/>
                </a:lnTo>
                <a:lnTo>
                  <a:pt x="229163" y="269627"/>
                </a:lnTo>
                <a:lnTo>
                  <a:pt x="238763" y="251823"/>
                </a:lnTo>
                <a:lnTo>
                  <a:pt x="260670" y="244551"/>
                </a:lnTo>
                <a:lnTo>
                  <a:pt x="640528" y="244551"/>
                </a:lnTo>
                <a:lnTo>
                  <a:pt x="630828" y="208975"/>
                </a:lnTo>
                <a:lnTo>
                  <a:pt x="628872" y="204457"/>
                </a:lnTo>
                <a:lnTo>
                  <a:pt x="332666" y="204457"/>
                </a:lnTo>
                <a:lnTo>
                  <a:pt x="312814" y="200508"/>
                </a:lnTo>
                <a:lnTo>
                  <a:pt x="296616" y="189736"/>
                </a:lnTo>
                <a:lnTo>
                  <a:pt x="285701" y="173751"/>
                </a:lnTo>
                <a:lnTo>
                  <a:pt x="281701" y="154165"/>
                </a:lnTo>
                <a:lnTo>
                  <a:pt x="285707" y="134586"/>
                </a:lnTo>
                <a:lnTo>
                  <a:pt x="296621" y="118605"/>
                </a:lnTo>
                <a:lnTo>
                  <a:pt x="312816" y="107834"/>
                </a:lnTo>
                <a:lnTo>
                  <a:pt x="332666" y="103885"/>
                </a:lnTo>
                <a:lnTo>
                  <a:pt x="567438" y="103885"/>
                </a:lnTo>
                <a:lnTo>
                  <a:pt x="563057" y="98598"/>
                </a:lnTo>
                <a:lnTo>
                  <a:pt x="530270" y="68842"/>
                </a:lnTo>
                <a:lnTo>
                  <a:pt x="492862" y="43540"/>
                </a:lnTo>
                <a:lnTo>
                  <a:pt x="451119" y="23253"/>
                </a:lnTo>
                <a:lnTo>
                  <a:pt x="390289" y="5454"/>
                </a:lnTo>
                <a:lnTo>
                  <a:pt x="359690" y="1222"/>
                </a:lnTo>
                <a:lnTo>
                  <a:pt x="329212" y="0"/>
                </a:lnTo>
                <a:close/>
              </a:path>
              <a:path w="647700" h="626109" extrusionOk="0">
                <a:moveTo>
                  <a:pt x="623125" y="432711"/>
                </a:moveTo>
                <a:lnTo>
                  <a:pt x="409949" y="432711"/>
                </a:lnTo>
                <a:lnTo>
                  <a:pt x="425653" y="433154"/>
                </a:lnTo>
                <a:lnTo>
                  <a:pt x="438074" y="443885"/>
                </a:lnTo>
                <a:lnTo>
                  <a:pt x="428120" y="485223"/>
                </a:lnTo>
                <a:lnTo>
                  <a:pt x="385511" y="517349"/>
                </a:lnTo>
                <a:lnTo>
                  <a:pt x="363680" y="522503"/>
                </a:lnTo>
                <a:lnTo>
                  <a:pt x="566738" y="522503"/>
                </a:lnTo>
                <a:lnTo>
                  <a:pt x="578097" y="510121"/>
                </a:lnTo>
                <a:lnTo>
                  <a:pt x="603878" y="472237"/>
                </a:lnTo>
                <a:lnTo>
                  <a:pt x="623125" y="432711"/>
                </a:lnTo>
                <a:close/>
              </a:path>
              <a:path w="647700" h="626109" extrusionOk="0">
                <a:moveTo>
                  <a:pt x="640528" y="244551"/>
                </a:moveTo>
                <a:lnTo>
                  <a:pt x="325326" y="244551"/>
                </a:lnTo>
                <a:lnTo>
                  <a:pt x="342761" y="246831"/>
                </a:lnTo>
                <a:lnTo>
                  <a:pt x="356969" y="254258"/>
                </a:lnTo>
                <a:lnTo>
                  <a:pt x="365979" y="266369"/>
                </a:lnTo>
                <a:lnTo>
                  <a:pt x="367820" y="282701"/>
                </a:lnTo>
                <a:lnTo>
                  <a:pt x="346763" y="443141"/>
                </a:lnTo>
                <a:lnTo>
                  <a:pt x="351388" y="459794"/>
                </a:lnTo>
                <a:lnTo>
                  <a:pt x="366172" y="466710"/>
                </a:lnTo>
                <a:lnTo>
                  <a:pt x="384247" y="461841"/>
                </a:lnTo>
                <a:lnTo>
                  <a:pt x="398744" y="443141"/>
                </a:lnTo>
                <a:lnTo>
                  <a:pt x="409949" y="432711"/>
                </a:lnTo>
                <a:lnTo>
                  <a:pt x="623125" y="432711"/>
                </a:lnTo>
                <a:lnTo>
                  <a:pt x="624639" y="429602"/>
                </a:lnTo>
                <a:lnTo>
                  <a:pt x="639127" y="384431"/>
                </a:lnTo>
                <a:lnTo>
                  <a:pt x="646703" y="339221"/>
                </a:lnTo>
                <a:lnTo>
                  <a:pt x="647655" y="294534"/>
                </a:lnTo>
                <a:lnTo>
                  <a:pt x="642378" y="251823"/>
                </a:lnTo>
                <a:lnTo>
                  <a:pt x="642268" y="250932"/>
                </a:lnTo>
                <a:lnTo>
                  <a:pt x="640528" y="244551"/>
                </a:lnTo>
                <a:close/>
              </a:path>
              <a:path w="647700" h="626109" extrusionOk="0">
                <a:moveTo>
                  <a:pt x="567438" y="103885"/>
                </a:moveTo>
                <a:lnTo>
                  <a:pt x="332666" y="103885"/>
                </a:lnTo>
                <a:lnTo>
                  <a:pt x="352494" y="107834"/>
                </a:lnTo>
                <a:lnTo>
                  <a:pt x="368699" y="118605"/>
                </a:lnTo>
                <a:lnTo>
                  <a:pt x="379633" y="134586"/>
                </a:lnTo>
                <a:lnTo>
                  <a:pt x="383644" y="154165"/>
                </a:lnTo>
                <a:lnTo>
                  <a:pt x="379635" y="173751"/>
                </a:lnTo>
                <a:lnTo>
                  <a:pt x="368704" y="189736"/>
                </a:lnTo>
                <a:lnTo>
                  <a:pt x="352499" y="200508"/>
                </a:lnTo>
                <a:lnTo>
                  <a:pt x="332666" y="204457"/>
                </a:lnTo>
                <a:lnTo>
                  <a:pt x="628872" y="204457"/>
                </a:lnTo>
                <a:lnTo>
                  <a:pt x="613622" y="169226"/>
                </a:lnTo>
                <a:lnTo>
                  <a:pt x="590936" y="132247"/>
                </a:lnTo>
                <a:lnTo>
                  <a:pt x="567438" y="10388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4551045" cy="20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 que </a:t>
            </a:r>
            <a:r>
              <a:rPr lang="en-GB" err="1"/>
              <a:t>acontece</a:t>
            </a:r>
            <a:r>
              <a:rPr lang="en-GB"/>
              <a:t> </a:t>
            </a:r>
            <a:r>
              <a:rPr lang="en-GB" err="1"/>
              <a:t>quando</a:t>
            </a:r>
            <a:r>
              <a:rPr lang="en-GB"/>
              <a:t> </a:t>
            </a:r>
            <a:r>
              <a:rPr lang="en-GB" err="1"/>
              <a:t>precisa</a:t>
            </a:r>
            <a:r>
              <a:rPr lang="en-GB"/>
              <a:t> de </a:t>
            </a:r>
            <a:r>
              <a:rPr lang="en-GB" err="1"/>
              <a:t>ajuda</a:t>
            </a:r>
            <a:r>
              <a:rPr lang="en-GB"/>
              <a:t>?</a:t>
            </a:r>
          </a:p>
        </p:txBody>
      </p:sp>
      <p:sp>
        <p:nvSpPr>
          <p:cNvPr id="68" name="Google Shape;68;p2"/>
          <p:cNvSpPr/>
          <p:nvPr/>
        </p:nvSpPr>
        <p:spPr>
          <a:xfrm>
            <a:off x="6198573" y="552450"/>
            <a:ext cx="2364740" cy="193040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400"/>
                </a:lnTo>
                <a:lnTo>
                  <a:pt x="2330335" y="1930400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4"/>
                </a:lnTo>
                <a:lnTo>
                  <a:pt x="2364371" y="34036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2"/>
          <p:cNvSpPr txBox="1"/>
          <p:nvPr/>
        </p:nvSpPr>
        <p:spPr>
          <a:xfrm>
            <a:off x="6275080" y="1811373"/>
            <a:ext cx="1780736" cy="54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consultar-nos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6275080" y="531332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6821170" y="1020317"/>
            <a:ext cx="1287145" cy="530619"/>
            <a:chOff x="6821170" y="1020317"/>
            <a:chExt cx="1287145" cy="530619"/>
          </a:xfrm>
        </p:grpSpPr>
        <p:sp>
          <p:nvSpPr>
            <p:cNvPr id="72" name="Google Shape;72;p2"/>
            <p:cNvSpPr/>
            <p:nvPr/>
          </p:nvSpPr>
          <p:spPr>
            <a:xfrm>
              <a:off x="6840550" y="1041602"/>
              <a:ext cx="1251585" cy="480059"/>
            </a:xfrm>
            <a:custGeom>
              <a:avLst/>
              <a:gdLst/>
              <a:ahLst/>
              <a:cxnLst/>
              <a:rect l="l" t="t" r="r" b="b"/>
              <a:pathLst>
                <a:path w="1251584" h="480059" extrusionOk="0">
                  <a:moveTo>
                    <a:pt x="489978" y="0"/>
                  </a:moveTo>
                  <a:lnTo>
                    <a:pt x="0" y="0"/>
                  </a:lnTo>
                  <a:lnTo>
                    <a:pt x="0" y="479729"/>
                  </a:lnTo>
                  <a:lnTo>
                    <a:pt x="489978" y="479729"/>
                  </a:lnTo>
                  <a:lnTo>
                    <a:pt x="489978" y="0"/>
                  </a:lnTo>
                  <a:close/>
                </a:path>
                <a:path w="1251584" h="480059" extrusionOk="0">
                  <a:moveTo>
                    <a:pt x="1251165" y="0"/>
                  </a:moveTo>
                  <a:lnTo>
                    <a:pt x="761187" y="0"/>
                  </a:lnTo>
                  <a:lnTo>
                    <a:pt x="761187" y="479729"/>
                  </a:lnTo>
                  <a:lnTo>
                    <a:pt x="1251165" y="479729"/>
                  </a:lnTo>
                  <a:lnTo>
                    <a:pt x="1251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821170" y="1020317"/>
              <a:ext cx="1287145" cy="526415"/>
            </a:xfrm>
            <a:custGeom>
              <a:avLst/>
              <a:gdLst/>
              <a:ahLst/>
              <a:cxnLst/>
              <a:rect l="l" t="t" r="r" b="b"/>
              <a:pathLst>
                <a:path w="1287145" h="526415" extrusionOk="0">
                  <a:moveTo>
                    <a:pt x="522185" y="11493"/>
                  </a:moveTo>
                  <a:lnTo>
                    <a:pt x="516813" y="5638"/>
                  </a:lnTo>
                  <a:lnTo>
                    <a:pt x="496824" y="4838"/>
                  </a:lnTo>
                  <a:lnTo>
                    <a:pt x="496824" y="31597"/>
                  </a:lnTo>
                  <a:lnTo>
                    <a:pt x="496544" y="96520"/>
                  </a:lnTo>
                  <a:lnTo>
                    <a:pt x="495706" y="146011"/>
                  </a:lnTo>
                  <a:lnTo>
                    <a:pt x="490080" y="344601"/>
                  </a:lnTo>
                  <a:lnTo>
                    <a:pt x="488861" y="394398"/>
                  </a:lnTo>
                  <a:lnTo>
                    <a:pt x="488022" y="444258"/>
                  </a:lnTo>
                  <a:lnTo>
                    <a:pt x="487768" y="488619"/>
                  </a:lnTo>
                  <a:lnTo>
                    <a:pt x="450596" y="488886"/>
                  </a:lnTo>
                  <a:lnTo>
                    <a:pt x="401027" y="489953"/>
                  </a:lnTo>
                  <a:lnTo>
                    <a:pt x="203327" y="496455"/>
                  </a:lnTo>
                  <a:lnTo>
                    <a:pt x="154051" y="497522"/>
                  </a:lnTo>
                  <a:lnTo>
                    <a:pt x="104813" y="497928"/>
                  </a:lnTo>
                  <a:lnTo>
                    <a:pt x="62877" y="497586"/>
                  </a:lnTo>
                  <a:lnTo>
                    <a:pt x="25107" y="496519"/>
                  </a:lnTo>
                  <a:lnTo>
                    <a:pt x="25273" y="450240"/>
                  </a:lnTo>
                  <a:lnTo>
                    <a:pt x="28003" y="246773"/>
                  </a:lnTo>
                  <a:lnTo>
                    <a:pt x="28524" y="195834"/>
                  </a:lnTo>
                  <a:lnTo>
                    <a:pt x="28651" y="116166"/>
                  </a:lnTo>
                  <a:lnTo>
                    <a:pt x="27990" y="58775"/>
                  </a:lnTo>
                  <a:lnTo>
                    <a:pt x="27393" y="33337"/>
                  </a:lnTo>
                  <a:lnTo>
                    <a:pt x="71945" y="30518"/>
                  </a:lnTo>
                  <a:lnTo>
                    <a:pt x="123736" y="28067"/>
                  </a:lnTo>
                  <a:lnTo>
                    <a:pt x="175615" y="26377"/>
                  </a:lnTo>
                  <a:lnTo>
                    <a:pt x="227545" y="25387"/>
                  </a:lnTo>
                  <a:lnTo>
                    <a:pt x="279501" y="25069"/>
                  </a:lnTo>
                  <a:lnTo>
                    <a:pt x="325437" y="25311"/>
                  </a:lnTo>
                  <a:lnTo>
                    <a:pt x="371348" y="25996"/>
                  </a:lnTo>
                  <a:lnTo>
                    <a:pt x="417220" y="27089"/>
                  </a:lnTo>
                  <a:lnTo>
                    <a:pt x="463054" y="28562"/>
                  </a:lnTo>
                  <a:lnTo>
                    <a:pt x="496824" y="31597"/>
                  </a:lnTo>
                  <a:lnTo>
                    <a:pt x="496824" y="4838"/>
                  </a:lnTo>
                  <a:lnTo>
                    <a:pt x="417931" y="2032"/>
                  </a:lnTo>
                  <a:lnTo>
                    <a:pt x="371830" y="927"/>
                  </a:lnTo>
                  <a:lnTo>
                    <a:pt x="325678" y="241"/>
                  </a:lnTo>
                  <a:lnTo>
                    <a:pt x="279501" y="0"/>
                  </a:lnTo>
                  <a:lnTo>
                    <a:pt x="227228" y="330"/>
                  </a:lnTo>
                  <a:lnTo>
                    <a:pt x="174967" y="1308"/>
                  </a:lnTo>
                  <a:lnTo>
                    <a:pt x="122732" y="3009"/>
                  </a:lnTo>
                  <a:lnTo>
                    <a:pt x="70561" y="5486"/>
                  </a:lnTo>
                  <a:lnTo>
                    <a:pt x="11582" y="9271"/>
                  </a:lnTo>
                  <a:lnTo>
                    <a:pt x="6375" y="15265"/>
                  </a:lnTo>
                  <a:lnTo>
                    <a:pt x="6642" y="19037"/>
                  </a:lnTo>
                  <a:lnTo>
                    <a:pt x="2108" y="23812"/>
                  </a:lnTo>
                  <a:lnTo>
                    <a:pt x="2286" y="30734"/>
                  </a:lnTo>
                  <a:lnTo>
                    <a:pt x="3352" y="87757"/>
                  </a:lnTo>
                  <a:lnTo>
                    <a:pt x="3657" y="144856"/>
                  </a:lnTo>
                  <a:lnTo>
                    <a:pt x="3454" y="195643"/>
                  </a:lnTo>
                  <a:lnTo>
                    <a:pt x="723" y="399122"/>
                  </a:lnTo>
                  <a:lnTo>
                    <a:pt x="203" y="450062"/>
                  </a:lnTo>
                  <a:lnTo>
                    <a:pt x="0" y="507936"/>
                  </a:lnTo>
                  <a:lnTo>
                    <a:pt x="5613" y="513549"/>
                  </a:lnTo>
                  <a:lnTo>
                    <a:pt x="7797" y="513549"/>
                  </a:lnTo>
                  <a:lnTo>
                    <a:pt x="7734" y="515442"/>
                  </a:lnTo>
                  <a:lnTo>
                    <a:pt x="13131" y="521258"/>
                  </a:lnTo>
                  <a:lnTo>
                    <a:pt x="20053" y="521512"/>
                  </a:lnTo>
                  <a:lnTo>
                    <a:pt x="62458" y="522643"/>
                  </a:lnTo>
                  <a:lnTo>
                    <a:pt x="104813" y="522986"/>
                  </a:lnTo>
                  <a:lnTo>
                    <a:pt x="154444" y="522579"/>
                  </a:lnTo>
                  <a:lnTo>
                    <a:pt x="204000" y="521512"/>
                  </a:lnTo>
                  <a:lnTo>
                    <a:pt x="401688" y="515023"/>
                  </a:lnTo>
                  <a:lnTo>
                    <a:pt x="450989" y="513956"/>
                  </a:lnTo>
                  <a:lnTo>
                    <a:pt x="507161" y="513549"/>
                  </a:lnTo>
                  <a:lnTo>
                    <a:pt x="512775" y="507936"/>
                  </a:lnTo>
                  <a:lnTo>
                    <a:pt x="512775" y="501103"/>
                  </a:lnTo>
                  <a:lnTo>
                    <a:pt x="513092" y="444563"/>
                  </a:lnTo>
                  <a:lnTo>
                    <a:pt x="513930" y="394931"/>
                  </a:lnTo>
                  <a:lnTo>
                    <a:pt x="519557" y="196253"/>
                  </a:lnTo>
                  <a:lnTo>
                    <a:pt x="520776" y="146545"/>
                  </a:lnTo>
                  <a:lnTo>
                    <a:pt x="521614" y="96824"/>
                  </a:lnTo>
                  <a:lnTo>
                    <a:pt x="521868" y="24561"/>
                  </a:lnTo>
                  <a:lnTo>
                    <a:pt x="521614" y="24320"/>
                  </a:lnTo>
                  <a:lnTo>
                    <a:pt x="522185" y="11493"/>
                  </a:lnTo>
                  <a:close/>
                </a:path>
                <a:path w="1287145" h="526415" extrusionOk="0">
                  <a:moveTo>
                    <a:pt x="796607" y="32766"/>
                  </a:moveTo>
                  <a:lnTo>
                    <a:pt x="791070" y="27076"/>
                  </a:lnTo>
                  <a:lnTo>
                    <a:pt x="777227" y="26885"/>
                  </a:lnTo>
                  <a:lnTo>
                    <a:pt x="771537" y="32410"/>
                  </a:lnTo>
                  <a:lnTo>
                    <a:pt x="771436" y="39331"/>
                  </a:lnTo>
                  <a:lnTo>
                    <a:pt x="769378" y="144335"/>
                  </a:lnTo>
                  <a:lnTo>
                    <a:pt x="764184" y="354495"/>
                  </a:lnTo>
                  <a:lnTo>
                    <a:pt x="763206" y="407098"/>
                  </a:lnTo>
                  <a:lnTo>
                    <a:pt x="762558" y="459727"/>
                  </a:lnTo>
                  <a:lnTo>
                    <a:pt x="762317" y="519328"/>
                  </a:lnTo>
                  <a:lnTo>
                    <a:pt x="767930" y="524929"/>
                  </a:lnTo>
                  <a:lnTo>
                    <a:pt x="781773" y="524929"/>
                  </a:lnTo>
                  <a:lnTo>
                    <a:pt x="787387" y="519328"/>
                  </a:lnTo>
                  <a:lnTo>
                    <a:pt x="787628" y="459955"/>
                  </a:lnTo>
                  <a:lnTo>
                    <a:pt x="788276" y="407492"/>
                  </a:lnTo>
                  <a:lnTo>
                    <a:pt x="790448" y="302526"/>
                  </a:lnTo>
                  <a:lnTo>
                    <a:pt x="794435" y="144919"/>
                  </a:lnTo>
                  <a:lnTo>
                    <a:pt x="796607" y="32766"/>
                  </a:lnTo>
                  <a:close/>
                </a:path>
                <a:path w="1287145" h="526415" extrusionOk="0">
                  <a:moveTo>
                    <a:pt x="1286649" y="237655"/>
                  </a:moveTo>
                  <a:lnTo>
                    <a:pt x="1286484" y="183972"/>
                  </a:lnTo>
                  <a:lnTo>
                    <a:pt x="1285900" y="130302"/>
                  </a:lnTo>
                  <a:lnTo>
                    <a:pt x="1284795" y="76669"/>
                  </a:lnTo>
                  <a:lnTo>
                    <a:pt x="1282788" y="16154"/>
                  </a:lnTo>
                  <a:lnTo>
                    <a:pt x="1276959" y="10769"/>
                  </a:lnTo>
                  <a:lnTo>
                    <a:pt x="1263129" y="11303"/>
                  </a:lnTo>
                  <a:lnTo>
                    <a:pt x="1257744" y="17132"/>
                  </a:lnTo>
                  <a:lnTo>
                    <a:pt x="1258011" y="24053"/>
                  </a:lnTo>
                  <a:lnTo>
                    <a:pt x="1259738" y="77330"/>
                  </a:lnTo>
                  <a:lnTo>
                    <a:pt x="1260843" y="130695"/>
                  </a:lnTo>
                  <a:lnTo>
                    <a:pt x="1261414" y="184137"/>
                  </a:lnTo>
                  <a:lnTo>
                    <a:pt x="1261579" y="237655"/>
                  </a:lnTo>
                  <a:lnTo>
                    <a:pt x="1260284" y="520471"/>
                  </a:lnTo>
                  <a:lnTo>
                    <a:pt x="1265897" y="526072"/>
                  </a:lnTo>
                  <a:lnTo>
                    <a:pt x="1279740" y="526072"/>
                  </a:lnTo>
                  <a:lnTo>
                    <a:pt x="1285354" y="520471"/>
                  </a:lnTo>
                  <a:lnTo>
                    <a:pt x="1286649" y="237655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610844" y="1040040"/>
              <a:ext cx="457834" cy="6350"/>
            </a:xfrm>
            <a:custGeom>
              <a:avLst/>
              <a:gdLst/>
              <a:ahLst/>
              <a:cxnLst/>
              <a:rect l="l" t="t" r="r" b="b"/>
              <a:pathLst>
                <a:path w="457834" h="6350" extrusionOk="0">
                  <a:moveTo>
                    <a:pt x="457657" y="6083"/>
                  </a:moveTo>
                  <a:lnTo>
                    <a:pt x="407136" y="5486"/>
                  </a:lnTo>
                  <a:lnTo>
                    <a:pt x="356527" y="4343"/>
                  </a:lnTo>
                  <a:lnTo>
                    <a:pt x="255104" y="1562"/>
                  </a:lnTo>
                  <a:lnTo>
                    <a:pt x="201409" y="444"/>
                  </a:lnTo>
                  <a:lnTo>
                    <a:pt x="147713" y="0"/>
                  </a:lnTo>
                  <a:lnTo>
                    <a:pt x="104089" y="355"/>
                  </a:lnTo>
                  <a:lnTo>
                    <a:pt x="60515" y="1562"/>
                  </a:lnTo>
                  <a:lnTo>
                    <a:pt x="30238" y="2997"/>
                  </a:lnTo>
                  <a:lnTo>
                    <a:pt x="0" y="4978"/>
                  </a:lnTo>
                  <a:lnTo>
                    <a:pt x="457657" y="6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97813" y="1027493"/>
              <a:ext cx="497840" cy="31750"/>
            </a:xfrm>
            <a:custGeom>
              <a:avLst/>
              <a:gdLst/>
              <a:ahLst/>
              <a:cxnLst/>
              <a:rect l="l" t="t" r="r" b="b"/>
              <a:pathLst>
                <a:path w="497840" h="31750" extrusionOk="0">
                  <a:moveTo>
                    <a:pt x="497306" y="11734"/>
                  </a:moveTo>
                  <a:lnTo>
                    <a:pt x="491693" y="6134"/>
                  </a:lnTo>
                  <a:lnTo>
                    <a:pt x="431139" y="5689"/>
                  </a:lnTo>
                  <a:lnTo>
                    <a:pt x="377329" y="4546"/>
                  </a:lnTo>
                  <a:lnTo>
                    <a:pt x="269227" y="1600"/>
                  </a:lnTo>
                  <a:lnTo>
                    <a:pt x="215011" y="457"/>
                  </a:lnTo>
                  <a:lnTo>
                    <a:pt x="160731" y="0"/>
                  </a:lnTo>
                  <a:lnTo>
                    <a:pt x="123583" y="266"/>
                  </a:lnTo>
                  <a:lnTo>
                    <a:pt x="86410" y="1117"/>
                  </a:lnTo>
                  <a:lnTo>
                    <a:pt x="49237" y="2667"/>
                  </a:lnTo>
                  <a:lnTo>
                    <a:pt x="5181" y="5549"/>
                  </a:lnTo>
                  <a:lnTo>
                    <a:pt x="0" y="11569"/>
                  </a:lnTo>
                  <a:lnTo>
                    <a:pt x="1054" y="25374"/>
                  </a:lnTo>
                  <a:lnTo>
                    <a:pt x="7061" y="30543"/>
                  </a:lnTo>
                  <a:lnTo>
                    <a:pt x="13970" y="30022"/>
                  </a:lnTo>
                  <a:lnTo>
                    <a:pt x="50546" y="27698"/>
                  </a:lnTo>
                  <a:lnTo>
                    <a:pt x="87210" y="26174"/>
                  </a:lnTo>
                  <a:lnTo>
                    <a:pt x="123939" y="25323"/>
                  </a:lnTo>
                  <a:lnTo>
                    <a:pt x="160731" y="25069"/>
                  </a:lnTo>
                  <a:lnTo>
                    <a:pt x="214617" y="25527"/>
                  </a:lnTo>
                  <a:lnTo>
                    <a:pt x="268605" y="26657"/>
                  </a:lnTo>
                  <a:lnTo>
                    <a:pt x="376694" y="29616"/>
                  </a:lnTo>
                  <a:lnTo>
                    <a:pt x="430745" y="30746"/>
                  </a:lnTo>
                  <a:lnTo>
                    <a:pt x="491693" y="31203"/>
                  </a:lnTo>
                  <a:lnTo>
                    <a:pt x="497306" y="25590"/>
                  </a:lnTo>
                  <a:lnTo>
                    <a:pt x="497306" y="11734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829526" y="1533861"/>
              <a:ext cx="252095" cy="4445"/>
            </a:xfrm>
            <a:custGeom>
              <a:avLst/>
              <a:gdLst/>
              <a:ahLst/>
              <a:cxnLst/>
              <a:rect l="l" t="t" r="r" b="b"/>
              <a:pathLst>
                <a:path w="252095" h="4444" extrusionOk="0">
                  <a:moveTo>
                    <a:pt x="251929" y="0"/>
                  </a:moveTo>
                  <a:lnTo>
                    <a:pt x="0" y="0"/>
                  </a:lnTo>
                  <a:lnTo>
                    <a:pt x="83032" y="3203"/>
                  </a:lnTo>
                  <a:lnTo>
                    <a:pt x="118334" y="4094"/>
                  </a:lnTo>
                  <a:lnTo>
                    <a:pt x="153581" y="4432"/>
                  </a:lnTo>
                  <a:lnTo>
                    <a:pt x="178240" y="4240"/>
                  </a:lnTo>
                  <a:lnTo>
                    <a:pt x="202858" y="3624"/>
                  </a:lnTo>
                  <a:lnTo>
                    <a:pt x="227431" y="2519"/>
                  </a:lnTo>
                  <a:lnTo>
                    <a:pt x="251955" y="863"/>
                  </a:lnTo>
                  <a:lnTo>
                    <a:pt x="25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081459" y="1533851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69" extrusionOk="0">
                  <a:moveTo>
                    <a:pt x="10248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3441" y="609"/>
                  </a:lnTo>
                  <a:lnTo>
                    <a:pt x="6845" y="317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613257" y="1530057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09" extrusionOk="0">
                  <a:moveTo>
                    <a:pt x="199009" y="2540"/>
                  </a:moveTo>
                  <a:lnTo>
                    <a:pt x="164490" y="2540"/>
                  </a:lnTo>
                  <a:lnTo>
                    <a:pt x="164490" y="1270"/>
                  </a:lnTo>
                  <a:lnTo>
                    <a:pt x="114668" y="1270"/>
                  </a:lnTo>
                  <a:lnTo>
                    <a:pt x="114668" y="0"/>
                  </a:lnTo>
                  <a:lnTo>
                    <a:pt x="60985" y="0"/>
                  </a:lnTo>
                  <a:lnTo>
                    <a:pt x="60985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99009" y="3810"/>
                  </a:lnTo>
                  <a:lnTo>
                    <a:pt x="199009" y="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590981" y="1517916"/>
              <a:ext cx="514350" cy="33020"/>
            </a:xfrm>
            <a:custGeom>
              <a:avLst/>
              <a:gdLst/>
              <a:ahLst/>
              <a:cxnLst/>
              <a:rect l="l" t="t" r="r" b="b"/>
              <a:pathLst>
                <a:path w="514350" h="33019" extrusionOk="0">
                  <a:moveTo>
                    <a:pt x="513842" y="21717"/>
                  </a:moveTo>
                  <a:lnTo>
                    <a:pt x="512584" y="7924"/>
                  </a:lnTo>
                  <a:lnTo>
                    <a:pt x="506488" y="2844"/>
                  </a:lnTo>
                  <a:lnTo>
                    <a:pt x="472871" y="5499"/>
                  </a:lnTo>
                  <a:lnTo>
                    <a:pt x="446049" y="6858"/>
                  </a:lnTo>
                  <a:lnTo>
                    <a:pt x="419125" y="7620"/>
                  </a:lnTo>
                  <a:lnTo>
                    <a:pt x="392112" y="7848"/>
                  </a:lnTo>
                  <a:lnTo>
                    <a:pt x="345389" y="7264"/>
                  </a:lnTo>
                  <a:lnTo>
                    <a:pt x="298475" y="5816"/>
                  </a:lnTo>
                  <a:lnTo>
                    <a:pt x="204190" y="2044"/>
                  </a:lnTo>
                  <a:lnTo>
                    <a:pt x="156895" y="584"/>
                  </a:lnTo>
                  <a:lnTo>
                    <a:pt x="109562" y="0"/>
                  </a:lnTo>
                  <a:lnTo>
                    <a:pt x="85178" y="177"/>
                  </a:lnTo>
                  <a:lnTo>
                    <a:pt x="60794" y="774"/>
                  </a:lnTo>
                  <a:lnTo>
                    <a:pt x="36410" y="1854"/>
                  </a:lnTo>
                  <a:lnTo>
                    <a:pt x="5156" y="3987"/>
                  </a:lnTo>
                  <a:lnTo>
                    <a:pt x="0" y="10020"/>
                  </a:lnTo>
                  <a:lnTo>
                    <a:pt x="1066" y="23825"/>
                  </a:lnTo>
                  <a:lnTo>
                    <a:pt x="7099" y="28981"/>
                  </a:lnTo>
                  <a:lnTo>
                    <a:pt x="13995" y="28448"/>
                  </a:lnTo>
                  <a:lnTo>
                    <a:pt x="37782" y="26885"/>
                  </a:lnTo>
                  <a:lnTo>
                    <a:pt x="61633" y="25831"/>
                  </a:lnTo>
                  <a:lnTo>
                    <a:pt x="85572" y="25247"/>
                  </a:lnTo>
                  <a:lnTo>
                    <a:pt x="109562" y="25069"/>
                  </a:lnTo>
                  <a:lnTo>
                    <a:pt x="156324" y="25641"/>
                  </a:lnTo>
                  <a:lnTo>
                    <a:pt x="203263" y="27089"/>
                  </a:lnTo>
                  <a:lnTo>
                    <a:pt x="297548" y="30873"/>
                  </a:lnTo>
                  <a:lnTo>
                    <a:pt x="344817" y="32334"/>
                  </a:lnTo>
                  <a:lnTo>
                    <a:pt x="392112" y="32918"/>
                  </a:lnTo>
                  <a:lnTo>
                    <a:pt x="419569" y="32677"/>
                  </a:lnTo>
                  <a:lnTo>
                    <a:pt x="447014" y="31915"/>
                  </a:lnTo>
                  <a:lnTo>
                    <a:pt x="474446" y="30530"/>
                  </a:lnTo>
                  <a:lnTo>
                    <a:pt x="508749" y="27813"/>
                  </a:lnTo>
                  <a:lnTo>
                    <a:pt x="513842" y="21717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0" name="Google Shape;80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0648" y="1072126"/>
              <a:ext cx="214917" cy="10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1172" y="1081469"/>
              <a:ext cx="179718" cy="90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00890" y="1105175"/>
              <a:ext cx="443359" cy="349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/>
            <p:nvPr/>
          </p:nvSpPr>
          <p:spPr>
            <a:xfrm>
              <a:off x="7126439" y="1073308"/>
              <a:ext cx="349885" cy="375920"/>
            </a:xfrm>
            <a:custGeom>
              <a:avLst/>
              <a:gdLst/>
              <a:ahLst/>
              <a:cxnLst/>
              <a:rect l="l" t="t" r="r" b="b"/>
              <a:pathLst>
                <a:path w="349884" h="375919" extrusionOk="0">
                  <a:moveTo>
                    <a:pt x="319355" y="0"/>
                  </a:moveTo>
                  <a:lnTo>
                    <a:pt x="257194" y="43835"/>
                  </a:lnTo>
                  <a:lnTo>
                    <a:pt x="217800" y="80116"/>
                  </a:lnTo>
                  <a:lnTo>
                    <a:pt x="178674" y="117356"/>
                  </a:lnTo>
                  <a:lnTo>
                    <a:pt x="140303" y="155822"/>
                  </a:lnTo>
                  <a:lnTo>
                    <a:pt x="103168" y="195783"/>
                  </a:lnTo>
                  <a:lnTo>
                    <a:pt x="67776" y="237539"/>
                  </a:lnTo>
                  <a:lnTo>
                    <a:pt x="34647" y="281368"/>
                  </a:lnTo>
                  <a:lnTo>
                    <a:pt x="4298" y="327552"/>
                  </a:lnTo>
                  <a:lnTo>
                    <a:pt x="0" y="339468"/>
                  </a:lnTo>
                  <a:lnTo>
                    <a:pt x="587" y="351685"/>
                  </a:lnTo>
                  <a:lnTo>
                    <a:pt x="5713" y="362792"/>
                  </a:lnTo>
                  <a:lnTo>
                    <a:pt x="15030" y="371379"/>
                  </a:lnTo>
                  <a:lnTo>
                    <a:pt x="26954" y="375673"/>
                  </a:lnTo>
                  <a:lnTo>
                    <a:pt x="39173" y="375084"/>
                  </a:lnTo>
                  <a:lnTo>
                    <a:pt x="50277" y="369958"/>
                  </a:lnTo>
                  <a:lnTo>
                    <a:pt x="58858" y="360635"/>
                  </a:lnTo>
                  <a:lnTo>
                    <a:pt x="86720" y="318235"/>
                  </a:lnTo>
                  <a:lnTo>
                    <a:pt x="117517" y="277504"/>
                  </a:lnTo>
                  <a:lnTo>
                    <a:pt x="150817" y="238216"/>
                  </a:lnTo>
                  <a:lnTo>
                    <a:pt x="186188" y="200145"/>
                  </a:lnTo>
                  <a:lnTo>
                    <a:pt x="223184" y="163072"/>
                  </a:lnTo>
                  <a:lnTo>
                    <a:pt x="261339" y="126766"/>
                  </a:lnTo>
                  <a:lnTo>
                    <a:pt x="300186" y="90987"/>
                  </a:lnTo>
                  <a:lnTo>
                    <a:pt x="339261" y="55492"/>
                  </a:lnTo>
                  <a:lnTo>
                    <a:pt x="346769" y="45292"/>
                  </a:lnTo>
                  <a:lnTo>
                    <a:pt x="349681" y="33413"/>
                  </a:lnTo>
                  <a:lnTo>
                    <a:pt x="347926" y="21306"/>
                  </a:lnTo>
                  <a:lnTo>
                    <a:pt x="341433" y="10420"/>
                  </a:lnTo>
                  <a:lnTo>
                    <a:pt x="331233" y="2912"/>
                  </a:lnTo>
                  <a:lnTo>
                    <a:pt x="319355" y="0"/>
                  </a:lnTo>
                  <a:close/>
                </a:path>
              </a:pathLst>
            </a:custGeom>
            <a:solidFill>
              <a:srgbClr val="EA54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4" name="Google Shape;8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8573" y="2730500"/>
            <a:ext cx="2364371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6275080" y="2715583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6275080" y="4035117"/>
            <a:ext cx="1579245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Nós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ouvimo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</a:t>
            </a:r>
          </a:p>
        </p:txBody>
      </p:sp>
      <p:sp>
        <p:nvSpPr>
          <p:cNvPr id="87" name="Google Shape;87;p2"/>
          <p:cNvSpPr/>
          <p:nvPr/>
        </p:nvSpPr>
        <p:spPr>
          <a:xfrm>
            <a:off x="8778950" y="552450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8" name="Google Shape;88;p2"/>
          <p:cNvSpPr txBox="1"/>
          <p:nvPr/>
        </p:nvSpPr>
        <p:spPr>
          <a:xfrm>
            <a:off x="8871408" y="1811373"/>
            <a:ext cx="1832610" cy="54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Escolha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entrar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contacto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8871409" y="531332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8778950" y="4909945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399"/>
                </a:lnTo>
                <a:lnTo>
                  <a:pt x="2317356" y="1930399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3"/>
                </a:lnTo>
                <a:lnTo>
                  <a:pt x="2351392" y="34035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2"/>
          <p:cNvSpPr txBox="1"/>
          <p:nvPr/>
        </p:nvSpPr>
        <p:spPr>
          <a:xfrm>
            <a:off x="8871408" y="5904541"/>
            <a:ext cx="2129672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sabe o mal para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-nos.</a:t>
            </a:r>
          </a:p>
        </p:txBody>
      </p:sp>
      <p:sp>
        <p:nvSpPr>
          <p:cNvPr id="92" name="Google Shape;92;p2"/>
          <p:cNvSpPr txBox="1"/>
          <p:nvPr/>
        </p:nvSpPr>
        <p:spPr>
          <a:xfrm>
            <a:off x="8869479" y="4864247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8778950" y="2730500"/>
            <a:ext cx="2351405" cy="193040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2"/>
          <p:cNvSpPr txBox="1"/>
          <p:nvPr/>
        </p:nvSpPr>
        <p:spPr>
          <a:xfrm>
            <a:off x="8869479" y="3695700"/>
            <a:ext cx="2003361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Decidimos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quais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cuidados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oferecer-lhe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869479" y="2715583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198573" y="4936945"/>
            <a:ext cx="2364740" cy="193040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399"/>
                </a:lnTo>
                <a:lnTo>
                  <a:pt x="2330335" y="1930399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3"/>
                </a:lnTo>
                <a:lnTo>
                  <a:pt x="2364371" y="34035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2"/>
          <p:cNvSpPr txBox="1"/>
          <p:nvPr/>
        </p:nvSpPr>
        <p:spPr>
          <a:xfrm>
            <a:off x="6275080" y="4891247"/>
            <a:ext cx="282575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275080" y="5904541"/>
            <a:ext cx="1892300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Concordamos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melhor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forma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apoiar-lhe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0983" y="5068061"/>
            <a:ext cx="509623" cy="7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8000" y="806450"/>
            <a:ext cx="1196955" cy="981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6667500" y="5134012"/>
            <a:ext cx="1541055" cy="656672"/>
            <a:chOff x="6667500" y="5134012"/>
            <a:chExt cx="1541055" cy="656672"/>
          </a:xfrm>
        </p:grpSpPr>
        <p:pic>
          <p:nvPicPr>
            <p:cNvPr id="102" name="Google Shape;102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259827" y="5399775"/>
              <a:ext cx="370040" cy="22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7500" y="5232908"/>
              <a:ext cx="537027" cy="512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17472" y="5134012"/>
              <a:ext cx="491083" cy="6566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2"/>
          <p:cNvGrpSpPr/>
          <p:nvPr/>
        </p:nvGrpSpPr>
        <p:grpSpPr>
          <a:xfrm>
            <a:off x="1336413" y="2700672"/>
            <a:ext cx="3295242" cy="4855827"/>
            <a:chOff x="1336413" y="2700672"/>
            <a:chExt cx="3295242" cy="4855827"/>
          </a:xfrm>
        </p:grpSpPr>
        <p:pic>
          <p:nvPicPr>
            <p:cNvPr id="106" name="Google Shape;106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36413" y="2700672"/>
              <a:ext cx="3295242" cy="4855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44800" y="7070311"/>
              <a:ext cx="555755" cy="226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67154" y="2849762"/>
            <a:ext cx="783672" cy="80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2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3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3"/>
          <p:cNvSpPr/>
          <p:nvPr/>
        </p:nvSpPr>
        <p:spPr>
          <a:xfrm>
            <a:off x="87789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3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19;p3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3"/>
          <p:cNvSpPr txBox="1"/>
          <p:nvPr/>
        </p:nvSpPr>
        <p:spPr>
          <a:xfrm>
            <a:off x="3708400" y="3492780"/>
            <a:ext cx="2095775" cy="264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tratar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-se duma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doença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ligeira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visite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farmácia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local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aconselhamento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inicial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u="sng" dirty="0">
              <a:solidFill>
                <a:srgbClr val="005EB8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ajuda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oferecem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farmácias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8527199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1: </a:t>
            </a:r>
            <a:r>
              <a:rPr lang="en-GB" err="1"/>
              <a:t>Decida</a:t>
            </a:r>
            <a:r>
              <a:rPr lang="en-GB"/>
              <a:t> se </a:t>
            </a:r>
            <a:r>
              <a:rPr lang="en-GB" err="1"/>
              <a:t>precisa</a:t>
            </a:r>
            <a:r>
              <a:rPr lang="en-GB"/>
              <a:t> de </a:t>
            </a:r>
            <a:r>
              <a:rPr lang="en-GB" err="1"/>
              <a:t>atender-nos</a:t>
            </a:r>
            <a:endParaRPr lang="en-GB"/>
          </a:p>
        </p:txBody>
      </p:sp>
      <p:sp>
        <p:nvSpPr>
          <p:cNvPr id="123" name="Google Shape;123;p3"/>
          <p:cNvSpPr txBox="1"/>
          <p:nvPr/>
        </p:nvSpPr>
        <p:spPr>
          <a:xfrm>
            <a:off x="6299200" y="3492780"/>
            <a:ext cx="2179955" cy="193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repetir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receitas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através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NHS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através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site.</a:t>
            </a:r>
          </a:p>
          <a:p>
            <a:pPr marL="12700" lvl="0" indent="0" algn="l" rtl="0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Conheça</a:t>
            </a:r>
            <a:br>
              <a:rPr lang="en-GB" sz="16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nossos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endParaRPr sz="1600" dirty="0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4222322" y="1990609"/>
            <a:ext cx="1185632" cy="1318340"/>
            <a:chOff x="4222322" y="1990609"/>
            <a:chExt cx="1185632" cy="1318340"/>
          </a:xfrm>
        </p:grpSpPr>
        <p:sp>
          <p:nvSpPr>
            <p:cNvPr id="125" name="Google Shape;125;p3"/>
            <p:cNvSpPr/>
            <p:nvPr/>
          </p:nvSpPr>
          <p:spPr>
            <a:xfrm>
              <a:off x="4358316" y="2590300"/>
              <a:ext cx="896619" cy="718185"/>
            </a:xfrm>
            <a:custGeom>
              <a:avLst/>
              <a:gdLst/>
              <a:ahLst/>
              <a:cxnLst/>
              <a:rect l="l" t="t" r="r" b="b"/>
              <a:pathLst>
                <a:path w="896620" h="718185" extrusionOk="0">
                  <a:moveTo>
                    <a:pt x="475548" y="0"/>
                  </a:moveTo>
                  <a:lnTo>
                    <a:pt x="360778" y="27813"/>
                  </a:lnTo>
                  <a:lnTo>
                    <a:pt x="342433" y="36363"/>
                  </a:lnTo>
                  <a:lnTo>
                    <a:pt x="310979" y="44677"/>
                  </a:lnTo>
                  <a:lnTo>
                    <a:pt x="269703" y="57745"/>
                  </a:lnTo>
                  <a:lnTo>
                    <a:pt x="221892" y="80557"/>
                  </a:lnTo>
                  <a:lnTo>
                    <a:pt x="170836" y="118103"/>
                  </a:lnTo>
                  <a:lnTo>
                    <a:pt x="119821" y="175374"/>
                  </a:lnTo>
                  <a:lnTo>
                    <a:pt x="83357" y="245053"/>
                  </a:lnTo>
                  <a:lnTo>
                    <a:pt x="67065" y="290506"/>
                  </a:lnTo>
                  <a:lnTo>
                    <a:pt x="52436" y="341187"/>
                  </a:lnTo>
                  <a:lnTo>
                    <a:pt x="39749" y="395711"/>
                  </a:lnTo>
                  <a:lnTo>
                    <a:pt x="29282" y="452691"/>
                  </a:lnTo>
                  <a:lnTo>
                    <a:pt x="13943" y="550733"/>
                  </a:lnTo>
                  <a:lnTo>
                    <a:pt x="5489" y="619525"/>
                  </a:lnTo>
                  <a:lnTo>
                    <a:pt x="911" y="691564"/>
                  </a:lnTo>
                  <a:lnTo>
                    <a:pt x="0" y="718049"/>
                  </a:lnTo>
                  <a:lnTo>
                    <a:pt x="893941" y="718049"/>
                  </a:lnTo>
                  <a:lnTo>
                    <a:pt x="894727" y="703100"/>
                  </a:lnTo>
                  <a:lnTo>
                    <a:pt x="896244" y="607005"/>
                  </a:lnTo>
                  <a:lnTo>
                    <a:pt x="891879" y="500456"/>
                  </a:lnTo>
                  <a:lnTo>
                    <a:pt x="886385" y="447771"/>
                  </a:lnTo>
                  <a:lnTo>
                    <a:pt x="878484" y="396546"/>
                  </a:lnTo>
                  <a:lnTo>
                    <a:pt x="868213" y="347540"/>
                  </a:lnTo>
                  <a:lnTo>
                    <a:pt x="855610" y="301514"/>
                  </a:lnTo>
                  <a:lnTo>
                    <a:pt x="840713" y="259229"/>
                  </a:lnTo>
                  <a:lnTo>
                    <a:pt x="823559" y="221446"/>
                  </a:lnTo>
                  <a:lnTo>
                    <a:pt x="776192" y="151348"/>
                  </a:lnTo>
                  <a:lnTo>
                    <a:pt x="744808" y="117265"/>
                  </a:lnTo>
                  <a:lnTo>
                    <a:pt x="706820" y="86571"/>
                  </a:lnTo>
                  <a:lnTo>
                    <a:pt x="659011" y="59163"/>
                  </a:lnTo>
                  <a:lnTo>
                    <a:pt x="598166" y="34937"/>
                  </a:lnTo>
                  <a:lnTo>
                    <a:pt x="588542" y="28010"/>
                  </a:lnTo>
                  <a:lnTo>
                    <a:pt x="582659" y="18008"/>
                  </a:lnTo>
                  <a:lnTo>
                    <a:pt x="576510" y="8273"/>
                  </a:lnTo>
                  <a:lnTo>
                    <a:pt x="566086" y="2146"/>
                  </a:lnTo>
                  <a:lnTo>
                    <a:pt x="544120" y="1209"/>
                  </a:lnTo>
                  <a:lnTo>
                    <a:pt x="528303" y="6421"/>
                  </a:lnTo>
                  <a:lnTo>
                    <a:pt x="508743" y="8959"/>
                  </a:lnTo>
                  <a:lnTo>
                    <a:pt x="475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53707" y="2142837"/>
              <a:ext cx="531495" cy="846455"/>
            </a:xfrm>
            <a:custGeom>
              <a:avLst/>
              <a:gdLst/>
              <a:ahLst/>
              <a:cxnLst/>
              <a:rect l="l" t="t" r="r" b="b"/>
              <a:pathLst>
                <a:path w="531495" h="846455" extrusionOk="0">
                  <a:moveTo>
                    <a:pt x="493746" y="273521"/>
                  </a:moveTo>
                  <a:lnTo>
                    <a:pt x="53454" y="273521"/>
                  </a:lnTo>
                  <a:lnTo>
                    <a:pt x="56760" y="322278"/>
                  </a:lnTo>
                  <a:lnTo>
                    <a:pt x="59846" y="349561"/>
                  </a:lnTo>
                  <a:lnTo>
                    <a:pt x="59902" y="350061"/>
                  </a:lnTo>
                  <a:lnTo>
                    <a:pt x="94526" y="418066"/>
                  </a:lnTo>
                  <a:lnTo>
                    <a:pt x="129626" y="451208"/>
                  </a:lnTo>
                  <a:lnTo>
                    <a:pt x="135686" y="454710"/>
                  </a:lnTo>
                  <a:lnTo>
                    <a:pt x="135490" y="454710"/>
                  </a:lnTo>
                  <a:lnTo>
                    <a:pt x="141043" y="490448"/>
                  </a:lnTo>
                  <a:lnTo>
                    <a:pt x="146759" y="511314"/>
                  </a:lnTo>
                  <a:lnTo>
                    <a:pt x="156093" y="525206"/>
                  </a:lnTo>
                  <a:lnTo>
                    <a:pt x="172516" y="540145"/>
                  </a:lnTo>
                  <a:lnTo>
                    <a:pt x="182315" y="586992"/>
                  </a:lnTo>
                  <a:lnTo>
                    <a:pt x="195326" y="625687"/>
                  </a:lnTo>
                  <a:lnTo>
                    <a:pt x="207803" y="652622"/>
                  </a:lnTo>
                  <a:lnTo>
                    <a:pt x="216001" y="664186"/>
                  </a:lnTo>
                  <a:lnTo>
                    <a:pt x="226170" y="694090"/>
                  </a:lnTo>
                  <a:lnTo>
                    <a:pt x="242289" y="756413"/>
                  </a:lnTo>
                  <a:lnTo>
                    <a:pt x="257204" y="818069"/>
                  </a:lnTo>
                  <a:lnTo>
                    <a:pt x="263766" y="845974"/>
                  </a:lnTo>
                  <a:lnTo>
                    <a:pt x="313664" y="664186"/>
                  </a:lnTo>
                  <a:lnTo>
                    <a:pt x="330781" y="640434"/>
                  </a:lnTo>
                  <a:lnTo>
                    <a:pt x="341017" y="623901"/>
                  </a:lnTo>
                  <a:lnTo>
                    <a:pt x="348447" y="606836"/>
                  </a:lnTo>
                  <a:lnTo>
                    <a:pt x="357149" y="581483"/>
                  </a:lnTo>
                  <a:lnTo>
                    <a:pt x="370125" y="555823"/>
                  </a:lnTo>
                  <a:lnTo>
                    <a:pt x="381407" y="525883"/>
                  </a:lnTo>
                  <a:lnTo>
                    <a:pt x="389615" y="496476"/>
                  </a:lnTo>
                  <a:lnTo>
                    <a:pt x="393369" y="472416"/>
                  </a:lnTo>
                  <a:lnTo>
                    <a:pt x="394030" y="454710"/>
                  </a:lnTo>
                  <a:lnTo>
                    <a:pt x="394792" y="441474"/>
                  </a:lnTo>
                  <a:lnTo>
                    <a:pt x="395420" y="433184"/>
                  </a:lnTo>
                  <a:lnTo>
                    <a:pt x="395681" y="430315"/>
                  </a:lnTo>
                  <a:lnTo>
                    <a:pt x="410632" y="417820"/>
                  </a:lnTo>
                  <a:lnTo>
                    <a:pt x="420044" y="408079"/>
                  </a:lnTo>
                  <a:lnTo>
                    <a:pt x="448718" y="349561"/>
                  </a:lnTo>
                  <a:lnTo>
                    <a:pt x="461524" y="293762"/>
                  </a:lnTo>
                  <a:lnTo>
                    <a:pt x="462391" y="288494"/>
                  </a:lnTo>
                  <a:lnTo>
                    <a:pt x="461949" y="288494"/>
                  </a:lnTo>
                  <a:lnTo>
                    <a:pt x="463232" y="283376"/>
                  </a:lnTo>
                  <a:lnTo>
                    <a:pt x="477304" y="283376"/>
                  </a:lnTo>
                  <a:lnTo>
                    <a:pt x="479056" y="282792"/>
                  </a:lnTo>
                  <a:lnTo>
                    <a:pt x="492761" y="274512"/>
                  </a:lnTo>
                  <a:lnTo>
                    <a:pt x="493746" y="273521"/>
                  </a:lnTo>
                  <a:close/>
                </a:path>
                <a:path w="531495" h="846455" extrusionOk="0">
                  <a:moveTo>
                    <a:pt x="463232" y="283376"/>
                  </a:moveTo>
                  <a:lnTo>
                    <a:pt x="461988" y="288339"/>
                  </a:lnTo>
                  <a:lnTo>
                    <a:pt x="461949" y="288494"/>
                  </a:lnTo>
                  <a:lnTo>
                    <a:pt x="462416" y="288339"/>
                  </a:lnTo>
                  <a:lnTo>
                    <a:pt x="463232" y="283376"/>
                  </a:lnTo>
                  <a:close/>
                </a:path>
                <a:path w="531495" h="846455" extrusionOk="0">
                  <a:moveTo>
                    <a:pt x="462416" y="288339"/>
                  </a:moveTo>
                  <a:lnTo>
                    <a:pt x="461949" y="288494"/>
                  </a:lnTo>
                  <a:lnTo>
                    <a:pt x="462391" y="288494"/>
                  </a:lnTo>
                  <a:lnTo>
                    <a:pt x="462416" y="288339"/>
                  </a:lnTo>
                  <a:close/>
                </a:path>
                <a:path w="531495" h="846455" extrusionOk="0">
                  <a:moveTo>
                    <a:pt x="477304" y="283376"/>
                  </a:moveTo>
                  <a:lnTo>
                    <a:pt x="463232" y="283376"/>
                  </a:lnTo>
                  <a:lnTo>
                    <a:pt x="462416" y="288339"/>
                  </a:lnTo>
                  <a:lnTo>
                    <a:pt x="477304" y="283376"/>
                  </a:lnTo>
                  <a:close/>
                </a:path>
                <a:path w="531495" h="846455" extrusionOk="0">
                  <a:moveTo>
                    <a:pt x="23922" y="141171"/>
                  </a:moveTo>
                  <a:lnTo>
                    <a:pt x="463" y="182376"/>
                  </a:lnTo>
                  <a:lnTo>
                    <a:pt x="0" y="201525"/>
                  </a:lnTo>
                  <a:lnTo>
                    <a:pt x="2904" y="224388"/>
                  </a:lnTo>
                  <a:lnTo>
                    <a:pt x="8283" y="249728"/>
                  </a:lnTo>
                  <a:lnTo>
                    <a:pt x="15934" y="270391"/>
                  </a:lnTo>
                  <a:lnTo>
                    <a:pt x="25654" y="279223"/>
                  </a:lnTo>
                  <a:lnTo>
                    <a:pt x="36014" y="278633"/>
                  </a:lnTo>
                  <a:lnTo>
                    <a:pt x="44902" y="276639"/>
                  </a:lnTo>
                  <a:lnTo>
                    <a:pt x="51116" y="274512"/>
                  </a:lnTo>
                  <a:lnTo>
                    <a:pt x="53454" y="273521"/>
                  </a:lnTo>
                  <a:lnTo>
                    <a:pt x="493746" y="273521"/>
                  </a:lnTo>
                  <a:lnTo>
                    <a:pt x="518447" y="242889"/>
                  </a:lnTo>
                  <a:lnTo>
                    <a:pt x="530647" y="184764"/>
                  </a:lnTo>
                  <a:lnTo>
                    <a:pt x="530898" y="164898"/>
                  </a:lnTo>
                  <a:lnTo>
                    <a:pt x="530795" y="163606"/>
                  </a:lnTo>
                  <a:lnTo>
                    <a:pt x="471913" y="163606"/>
                  </a:lnTo>
                  <a:lnTo>
                    <a:pt x="468271" y="160174"/>
                  </a:lnTo>
                  <a:lnTo>
                    <a:pt x="467761" y="156605"/>
                  </a:lnTo>
                  <a:lnTo>
                    <a:pt x="42760" y="156605"/>
                  </a:lnTo>
                  <a:lnTo>
                    <a:pt x="34344" y="146382"/>
                  </a:lnTo>
                  <a:lnTo>
                    <a:pt x="28867" y="141638"/>
                  </a:lnTo>
                  <a:lnTo>
                    <a:pt x="23922" y="141171"/>
                  </a:lnTo>
                  <a:close/>
                </a:path>
                <a:path w="531495" h="846455" extrusionOk="0">
                  <a:moveTo>
                    <a:pt x="510243" y="142975"/>
                  </a:moveTo>
                  <a:lnTo>
                    <a:pt x="495274" y="148088"/>
                  </a:lnTo>
                  <a:lnTo>
                    <a:pt x="479767" y="158751"/>
                  </a:lnTo>
                  <a:lnTo>
                    <a:pt x="471913" y="163606"/>
                  </a:lnTo>
                  <a:lnTo>
                    <a:pt x="530795" y="163606"/>
                  </a:lnTo>
                  <a:lnTo>
                    <a:pt x="528955" y="150191"/>
                  </a:lnTo>
                  <a:lnTo>
                    <a:pt x="522271" y="143610"/>
                  </a:lnTo>
                  <a:lnTo>
                    <a:pt x="510243" y="142975"/>
                  </a:lnTo>
                  <a:close/>
                </a:path>
                <a:path w="531495" h="846455" extrusionOk="0">
                  <a:moveTo>
                    <a:pt x="67005" y="15457"/>
                  </a:moveTo>
                  <a:lnTo>
                    <a:pt x="47259" y="60770"/>
                  </a:lnTo>
                  <a:lnTo>
                    <a:pt x="43366" y="102775"/>
                  </a:lnTo>
                  <a:lnTo>
                    <a:pt x="42760" y="156605"/>
                  </a:lnTo>
                  <a:lnTo>
                    <a:pt x="467761" y="156605"/>
                  </a:lnTo>
                  <a:lnTo>
                    <a:pt x="466634" y="148721"/>
                  </a:lnTo>
                  <a:lnTo>
                    <a:pt x="464794" y="129516"/>
                  </a:lnTo>
                  <a:lnTo>
                    <a:pt x="460806" y="103053"/>
                  </a:lnTo>
                  <a:lnTo>
                    <a:pt x="454813" y="73379"/>
                  </a:lnTo>
                  <a:lnTo>
                    <a:pt x="446147" y="46109"/>
                  </a:lnTo>
                  <a:lnTo>
                    <a:pt x="436863" y="31231"/>
                  </a:lnTo>
                  <a:lnTo>
                    <a:pt x="148902" y="31231"/>
                  </a:lnTo>
                  <a:lnTo>
                    <a:pt x="125463" y="29719"/>
                  </a:lnTo>
                  <a:lnTo>
                    <a:pt x="106101" y="26285"/>
                  </a:lnTo>
                  <a:lnTo>
                    <a:pt x="87142" y="21517"/>
                  </a:lnTo>
                  <a:lnTo>
                    <a:pt x="72729" y="17284"/>
                  </a:lnTo>
                  <a:lnTo>
                    <a:pt x="67005" y="15457"/>
                  </a:lnTo>
                  <a:close/>
                </a:path>
                <a:path w="531495" h="846455" extrusionOk="0">
                  <a:moveTo>
                    <a:pt x="372584" y="0"/>
                  </a:moveTo>
                  <a:lnTo>
                    <a:pt x="347878" y="2630"/>
                  </a:lnTo>
                  <a:lnTo>
                    <a:pt x="318128" y="10456"/>
                  </a:lnTo>
                  <a:lnTo>
                    <a:pt x="282563" y="18753"/>
                  </a:lnTo>
                  <a:lnTo>
                    <a:pt x="247935" y="25583"/>
                  </a:lnTo>
                  <a:lnTo>
                    <a:pt x="220992" y="29008"/>
                  </a:lnTo>
                  <a:lnTo>
                    <a:pt x="197841" y="30419"/>
                  </a:lnTo>
                  <a:lnTo>
                    <a:pt x="172156" y="31231"/>
                  </a:lnTo>
                  <a:lnTo>
                    <a:pt x="436863" y="31231"/>
                  </a:lnTo>
                  <a:lnTo>
                    <a:pt x="434136" y="26862"/>
                  </a:lnTo>
                  <a:lnTo>
                    <a:pt x="417453" y="14255"/>
                  </a:lnTo>
                  <a:lnTo>
                    <a:pt x="396355" y="4588"/>
                  </a:lnTo>
                  <a:lnTo>
                    <a:pt x="372584" y="0"/>
                  </a:lnTo>
                  <a:close/>
                </a:path>
              </a:pathLst>
            </a:custGeom>
            <a:solidFill>
              <a:srgbClr val="C2957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222322" y="2635214"/>
              <a:ext cx="453390" cy="673735"/>
            </a:xfrm>
            <a:custGeom>
              <a:avLst/>
              <a:gdLst/>
              <a:ahLst/>
              <a:cxnLst/>
              <a:rect l="l" t="t" r="r" b="b"/>
              <a:pathLst>
                <a:path w="453389" h="673735" extrusionOk="0">
                  <a:moveTo>
                    <a:pt x="0" y="673135"/>
                  </a:moveTo>
                  <a:lnTo>
                    <a:pt x="7236" y="579248"/>
                  </a:lnTo>
                  <a:lnTo>
                    <a:pt x="16329" y="506484"/>
                  </a:lnTo>
                  <a:lnTo>
                    <a:pt x="27767" y="440258"/>
                  </a:lnTo>
                  <a:lnTo>
                    <a:pt x="41389" y="380250"/>
                  </a:lnTo>
                  <a:lnTo>
                    <a:pt x="57036" y="326139"/>
                  </a:lnTo>
                  <a:lnTo>
                    <a:pt x="74549" y="277602"/>
                  </a:lnTo>
                  <a:lnTo>
                    <a:pt x="93769" y="234319"/>
                  </a:lnTo>
                  <a:lnTo>
                    <a:pt x="114537" y="195968"/>
                  </a:lnTo>
                  <a:lnTo>
                    <a:pt x="136692" y="162227"/>
                  </a:lnTo>
                  <a:lnTo>
                    <a:pt x="184531" y="107293"/>
                  </a:lnTo>
                  <a:lnTo>
                    <a:pt x="236011" y="66946"/>
                  </a:lnTo>
                  <a:lnTo>
                    <a:pt x="289858" y="38614"/>
                  </a:lnTo>
                  <a:lnTo>
                    <a:pt x="344799" y="19726"/>
                  </a:lnTo>
                  <a:lnTo>
                    <a:pt x="399558" y="7712"/>
                  </a:lnTo>
                  <a:lnTo>
                    <a:pt x="426472" y="3479"/>
                  </a:lnTo>
                  <a:lnTo>
                    <a:pt x="452862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007269" y="2628085"/>
              <a:ext cx="400685" cy="680720"/>
            </a:xfrm>
            <a:custGeom>
              <a:avLst/>
              <a:gdLst/>
              <a:ahLst/>
              <a:cxnLst/>
              <a:rect l="l" t="t" r="r" b="b"/>
              <a:pathLst>
                <a:path w="400685" h="680720" extrusionOk="0">
                  <a:moveTo>
                    <a:pt x="0" y="0"/>
                  </a:moveTo>
                  <a:lnTo>
                    <a:pt x="45743" y="13064"/>
                  </a:lnTo>
                  <a:lnTo>
                    <a:pt x="96849" y="30144"/>
                  </a:lnTo>
                  <a:lnTo>
                    <a:pt x="150829" y="53642"/>
                  </a:lnTo>
                  <a:lnTo>
                    <a:pt x="205194" y="85966"/>
                  </a:lnTo>
                  <a:lnTo>
                    <a:pt x="257455" y="129519"/>
                  </a:lnTo>
                  <a:lnTo>
                    <a:pt x="305123" y="186708"/>
                  </a:lnTo>
                  <a:lnTo>
                    <a:pt x="326458" y="221167"/>
                  </a:lnTo>
                  <a:lnTo>
                    <a:pt x="345710" y="259937"/>
                  </a:lnTo>
                  <a:lnTo>
                    <a:pt x="362570" y="303319"/>
                  </a:lnTo>
                  <a:lnTo>
                    <a:pt x="376727" y="351612"/>
                  </a:lnTo>
                  <a:lnTo>
                    <a:pt x="387868" y="405118"/>
                  </a:lnTo>
                  <a:lnTo>
                    <a:pt x="395684" y="464138"/>
                  </a:lnTo>
                  <a:lnTo>
                    <a:pt x="399862" y="528972"/>
                  </a:lnTo>
                  <a:lnTo>
                    <a:pt x="400092" y="599921"/>
                  </a:lnTo>
                  <a:lnTo>
                    <a:pt x="396063" y="677285"/>
                  </a:lnTo>
                  <a:lnTo>
                    <a:pt x="395759" y="68026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208757" y="2952449"/>
              <a:ext cx="16510" cy="356235"/>
            </a:xfrm>
            <a:custGeom>
              <a:avLst/>
              <a:gdLst/>
              <a:ahLst/>
              <a:cxnLst/>
              <a:rect l="l" t="t" r="r" b="b"/>
              <a:pathLst>
                <a:path w="16510" h="356235" extrusionOk="0">
                  <a:moveTo>
                    <a:pt x="0" y="0"/>
                  </a:moveTo>
                  <a:lnTo>
                    <a:pt x="7462" y="48196"/>
                  </a:lnTo>
                  <a:lnTo>
                    <a:pt x="12566" y="96715"/>
                  </a:lnTo>
                  <a:lnTo>
                    <a:pt x="15512" y="145456"/>
                  </a:lnTo>
                  <a:lnTo>
                    <a:pt x="16500" y="194321"/>
                  </a:lnTo>
                  <a:lnTo>
                    <a:pt x="15730" y="243209"/>
                  </a:lnTo>
                  <a:lnTo>
                    <a:pt x="13400" y="292020"/>
                  </a:lnTo>
                  <a:lnTo>
                    <a:pt x="9712" y="340654"/>
                  </a:lnTo>
                  <a:lnTo>
                    <a:pt x="8184" y="35590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902756" y="2937765"/>
              <a:ext cx="2540" cy="107950"/>
            </a:xfrm>
            <a:custGeom>
              <a:avLst/>
              <a:gdLst/>
              <a:ahLst/>
              <a:cxnLst/>
              <a:rect l="l" t="t" r="r" b="b"/>
              <a:pathLst>
                <a:path w="2539" h="107950" extrusionOk="0">
                  <a:moveTo>
                    <a:pt x="2082" y="0"/>
                  </a:moveTo>
                  <a:lnTo>
                    <a:pt x="1903" y="25158"/>
                  </a:lnTo>
                  <a:lnTo>
                    <a:pt x="1431" y="54040"/>
                  </a:lnTo>
                  <a:lnTo>
                    <a:pt x="764" y="82819"/>
                  </a:lnTo>
                  <a:lnTo>
                    <a:pt x="0" y="10767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070882" y="2941572"/>
              <a:ext cx="1905" cy="104775"/>
            </a:xfrm>
            <a:custGeom>
              <a:avLst/>
              <a:gdLst/>
              <a:ahLst/>
              <a:cxnLst/>
              <a:rect l="l" t="t" r="r" b="b"/>
              <a:pathLst>
                <a:path w="1904" h="104775" extrusionOk="0">
                  <a:moveTo>
                    <a:pt x="1830" y="0"/>
                  </a:moveTo>
                  <a:lnTo>
                    <a:pt x="634" y="23271"/>
                  </a:lnTo>
                  <a:lnTo>
                    <a:pt x="73" y="48736"/>
                  </a:lnTo>
                  <a:lnTo>
                    <a:pt x="0" y="75934"/>
                  </a:lnTo>
                  <a:lnTo>
                    <a:pt x="268" y="10440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904839" y="2937490"/>
              <a:ext cx="166370" cy="3175"/>
            </a:xfrm>
            <a:custGeom>
              <a:avLst/>
              <a:gdLst/>
              <a:ahLst/>
              <a:cxnLst/>
              <a:rect l="l" t="t" r="r" b="b"/>
              <a:pathLst>
                <a:path w="166370" h="3175" extrusionOk="0">
                  <a:moveTo>
                    <a:pt x="0" y="274"/>
                  </a:moveTo>
                  <a:lnTo>
                    <a:pt x="41400" y="86"/>
                  </a:lnTo>
                  <a:lnTo>
                    <a:pt x="82899" y="0"/>
                  </a:lnTo>
                  <a:lnTo>
                    <a:pt x="124397" y="730"/>
                  </a:lnTo>
                  <a:lnTo>
                    <a:pt x="165798" y="29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902760" y="3045984"/>
              <a:ext cx="167005" cy="1270"/>
            </a:xfrm>
            <a:custGeom>
              <a:avLst/>
              <a:gdLst/>
              <a:ahLst/>
              <a:cxnLst/>
              <a:rect l="l" t="t" r="r" b="b"/>
              <a:pathLst>
                <a:path w="167004" h="1269" extrusionOk="0">
                  <a:moveTo>
                    <a:pt x="0" y="0"/>
                  </a:moveTo>
                  <a:lnTo>
                    <a:pt x="44558" y="17"/>
                  </a:lnTo>
                  <a:lnTo>
                    <a:pt x="87120" y="136"/>
                  </a:lnTo>
                  <a:lnTo>
                    <a:pt x="127832" y="460"/>
                  </a:lnTo>
                  <a:lnTo>
                    <a:pt x="166839" y="10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805349" y="2687975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 extrusionOk="0">
                  <a:moveTo>
                    <a:pt x="0" y="7835"/>
                  </a:moveTo>
                  <a:lnTo>
                    <a:pt x="14059" y="15834"/>
                  </a:lnTo>
                  <a:lnTo>
                    <a:pt x="27449" y="16214"/>
                  </a:lnTo>
                  <a:lnTo>
                    <a:pt x="40303" y="10446"/>
                  </a:lnTo>
                  <a:lnTo>
                    <a:pt x="52755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530084" y="1990609"/>
              <a:ext cx="559435" cy="316865"/>
            </a:xfrm>
            <a:custGeom>
              <a:avLst/>
              <a:gdLst/>
              <a:ahLst/>
              <a:cxnLst/>
              <a:rect l="l" t="t" r="r" b="b"/>
              <a:pathLst>
                <a:path w="559435" h="316864" extrusionOk="0">
                  <a:moveTo>
                    <a:pt x="250190" y="0"/>
                  </a:moveTo>
                  <a:lnTo>
                    <a:pt x="206831" y="869"/>
                  </a:lnTo>
                  <a:lnTo>
                    <a:pt x="139347" y="9861"/>
                  </a:lnTo>
                  <a:lnTo>
                    <a:pt x="84566" y="24666"/>
                  </a:lnTo>
                  <a:lnTo>
                    <a:pt x="44223" y="46286"/>
                  </a:lnTo>
                  <a:lnTo>
                    <a:pt x="6775" y="119964"/>
                  </a:lnTo>
                  <a:lnTo>
                    <a:pt x="446" y="170356"/>
                  </a:lnTo>
                  <a:lnTo>
                    <a:pt x="0" y="215667"/>
                  </a:lnTo>
                  <a:lnTo>
                    <a:pt x="4368" y="244671"/>
                  </a:lnTo>
                  <a:lnTo>
                    <a:pt x="10107" y="258478"/>
                  </a:lnTo>
                  <a:lnTo>
                    <a:pt x="18184" y="269541"/>
                  </a:lnTo>
                  <a:lnTo>
                    <a:pt x="34144" y="283676"/>
                  </a:lnTo>
                  <a:lnTo>
                    <a:pt x="63537" y="306698"/>
                  </a:lnTo>
                  <a:lnTo>
                    <a:pt x="63793" y="299045"/>
                  </a:lnTo>
                  <a:lnTo>
                    <a:pt x="65051" y="277558"/>
                  </a:lnTo>
                  <a:lnTo>
                    <a:pt x="73519" y="201898"/>
                  </a:lnTo>
                  <a:lnTo>
                    <a:pt x="103453" y="170630"/>
                  </a:lnTo>
                  <a:lnTo>
                    <a:pt x="124583" y="174680"/>
                  </a:lnTo>
                  <a:lnTo>
                    <a:pt x="149524" y="177442"/>
                  </a:lnTo>
                  <a:lnTo>
                    <a:pt x="183154" y="179269"/>
                  </a:lnTo>
                  <a:lnTo>
                    <a:pt x="230351" y="180511"/>
                  </a:lnTo>
                  <a:lnTo>
                    <a:pt x="273190" y="177921"/>
                  </a:lnTo>
                  <a:lnTo>
                    <a:pt x="304669" y="170449"/>
                  </a:lnTo>
                  <a:lnTo>
                    <a:pt x="338018" y="161773"/>
                  </a:lnTo>
                  <a:lnTo>
                    <a:pt x="386472" y="155568"/>
                  </a:lnTo>
                  <a:lnTo>
                    <a:pt x="431918" y="159932"/>
                  </a:lnTo>
                  <a:lnTo>
                    <a:pt x="472020" y="196919"/>
                  </a:lnTo>
                  <a:lnTo>
                    <a:pt x="486634" y="273106"/>
                  </a:lnTo>
                  <a:lnTo>
                    <a:pt x="491065" y="308094"/>
                  </a:lnTo>
                  <a:lnTo>
                    <a:pt x="494829" y="316680"/>
                  </a:lnTo>
                  <a:lnTo>
                    <a:pt x="506759" y="299413"/>
                  </a:lnTo>
                  <a:lnTo>
                    <a:pt x="528247" y="273192"/>
                  </a:lnTo>
                  <a:lnTo>
                    <a:pt x="549066" y="244300"/>
                  </a:lnTo>
                  <a:lnTo>
                    <a:pt x="558989" y="219017"/>
                  </a:lnTo>
                  <a:lnTo>
                    <a:pt x="557345" y="186164"/>
                  </a:lnTo>
                  <a:lnTo>
                    <a:pt x="550618" y="140147"/>
                  </a:lnTo>
                  <a:lnTo>
                    <a:pt x="539346" y="95602"/>
                  </a:lnTo>
                  <a:lnTo>
                    <a:pt x="502623" y="51526"/>
                  </a:lnTo>
                  <a:lnTo>
                    <a:pt x="439954" y="25065"/>
                  </a:lnTo>
                  <a:lnTo>
                    <a:pt x="402868" y="15843"/>
                  </a:lnTo>
                  <a:lnTo>
                    <a:pt x="357502" y="8690"/>
                  </a:lnTo>
                  <a:lnTo>
                    <a:pt x="303511" y="3008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1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703400" y="2288753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878057" y="228518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727352" y="2326535"/>
              <a:ext cx="113664" cy="100965"/>
            </a:xfrm>
            <a:custGeom>
              <a:avLst/>
              <a:gdLst/>
              <a:ahLst/>
              <a:cxnLst/>
              <a:rect l="l" t="t" r="r" b="b"/>
              <a:pathLst>
                <a:path w="113664" h="100964" extrusionOk="0">
                  <a:moveTo>
                    <a:pt x="30946" y="0"/>
                  </a:moveTo>
                  <a:lnTo>
                    <a:pt x="30364" y="26044"/>
                  </a:lnTo>
                  <a:lnTo>
                    <a:pt x="20961" y="43667"/>
                  </a:lnTo>
                  <a:lnTo>
                    <a:pt x="8887" y="56744"/>
                  </a:lnTo>
                  <a:lnTo>
                    <a:pt x="289" y="69151"/>
                  </a:lnTo>
                  <a:lnTo>
                    <a:pt x="0" y="80069"/>
                  </a:lnTo>
                  <a:lnTo>
                    <a:pt x="7062" y="90184"/>
                  </a:lnTo>
                  <a:lnTo>
                    <a:pt x="20543" y="97624"/>
                  </a:lnTo>
                  <a:lnTo>
                    <a:pt x="39506" y="100520"/>
                  </a:lnTo>
                  <a:lnTo>
                    <a:pt x="56880" y="100342"/>
                  </a:lnTo>
                  <a:lnTo>
                    <a:pt x="99387" y="89115"/>
                  </a:lnTo>
                  <a:lnTo>
                    <a:pt x="113290" y="72182"/>
                  </a:lnTo>
                  <a:lnTo>
                    <a:pt x="110417" y="63650"/>
                  </a:lnTo>
                  <a:lnTo>
                    <a:pt x="103667" y="5845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738338" y="2468402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 extrusionOk="0">
                  <a:moveTo>
                    <a:pt x="0" y="6413"/>
                  </a:moveTo>
                  <a:lnTo>
                    <a:pt x="29003" y="17541"/>
                  </a:lnTo>
                  <a:lnTo>
                    <a:pt x="56673" y="18980"/>
                  </a:lnTo>
                  <a:lnTo>
                    <a:pt x="83810" y="12532"/>
                  </a:lnTo>
                  <a:lnTo>
                    <a:pt x="111213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99327" y="2148530"/>
              <a:ext cx="425450" cy="475615"/>
            </a:xfrm>
            <a:custGeom>
              <a:avLst/>
              <a:gdLst/>
              <a:ahLst/>
              <a:cxnLst/>
              <a:rect l="l" t="t" r="r" b="b"/>
              <a:pathLst>
                <a:path w="425450" h="475614" extrusionOk="0">
                  <a:moveTo>
                    <a:pt x="25661" y="9051"/>
                  </a:moveTo>
                  <a:lnTo>
                    <a:pt x="5480" y="54197"/>
                  </a:lnTo>
                  <a:lnTo>
                    <a:pt x="0" y="101280"/>
                  </a:lnTo>
                  <a:lnTo>
                    <a:pt x="2003" y="149299"/>
                  </a:lnTo>
                  <a:lnTo>
                    <a:pt x="4275" y="197252"/>
                  </a:lnTo>
                  <a:lnTo>
                    <a:pt x="4433" y="248732"/>
                  </a:lnTo>
                  <a:lnTo>
                    <a:pt x="7258" y="299528"/>
                  </a:lnTo>
                  <a:lnTo>
                    <a:pt x="16276" y="348156"/>
                  </a:lnTo>
                  <a:lnTo>
                    <a:pt x="35015" y="393134"/>
                  </a:lnTo>
                  <a:lnTo>
                    <a:pt x="67000" y="432977"/>
                  </a:lnTo>
                  <a:lnTo>
                    <a:pt x="100249" y="455594"/>
                  </a:lnTo>
                  <a:lnTo>
                    <a:pt x="139916" y="469611"/>
                  </a:lnTo>
                  <a:lnTo>
                    <a:pt x="183565" y="475553"/>
                  </a:lnTo>
                  <a:lnTo>
                    <a:pt x="228757" y="473946"/>
                  </a:lnTo>
                  <a:lnTo>
                    <a:pt x="273056" y="465317"/>
                  </a:lnTo>
                  <a:lnTo>
                    <a:pt x="314023" y="450192"/>
                  </a:lnTo>
                  <a:lnTo>
                    <a:pt x="349222" y="429097"/>
                  </a:lnTo>
                  <a:lnTo>
                    <a:pt x="392564" y="371102"/>
                  </a:lnTo>
                  <a:lnTo>
                    <a:pt x="404157" y="328374"/>
                  </a:lnTo>
                  <a:lnTo>
                    <a:pt x="414259" y="279954"/>
                  </a:lnTo>
                  <a:lnTo>
                    <a:pt x="421615" y="228173"/>
                  </a:lnTo>
                  <a:lnTo>
                    <a:pt x="424971" y="175359"/>
                  </a:lnTo>
                  <a:lnTo>
                    <a:pt x="423073" y="123840"/>
                  </a:lnTo>
                  <a:lnTo>
                    <a:pt x="414666" y="75946"/>
                  </a:lnTo>
                  <a:lnTo>
                    <a:pt x="398495" y="34006"/>
                  </a:lnTo>
                  <a:lnTo>
                    <a:pt x="356487" y="2268"/>
                  </a:lnTo>
                  <a:lnTo>
                    <a:pt x="327068" y="0"/>
                  </a:lnTo>
                  <a:lnTo>
                    <a:pt x="292887" y="3548"/>
                  </a:lnTo>
                  <a:lnTo>
                    <a:pt x="254584" y="10476"/>
                  </a:lnTo>
                  <a:lnTo>
                    <a:pt x="212794" y="18345"/>
                  </a:lnTo>
                  <a:lnTo>
                    <a:pt x="168157" y="24717"/>
                  </a:lnTo>
                  <a:lnTo>
                    <a:pt x="121308" y="27155"/>
                  </a:lnTo>
                  <a:lnTo>
                    <a:pt x="72886" y="23219"/>
                  </a:lnTo>
                  <a:lnTo>
                    <a:pt x="23528" y="1047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41" name="Google Shape;14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06351" y="2277744"/>
              <a:ext cx="88017" cy="157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49729" y="2280992"/>
              <a:ext cx="65749" cy="153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3"/>
            <p:cNvSpPr/>
            <p:nvPr/>
          </p:nvSpPr>
          <p:spPr>
            <a:xfrm>
              <a:off x="4529461" y="1994428"/>
              <a:ext cx="562610" cy="330200"/>
            </a:xfrm>
            <a:custGeom>
              <a:avLst/>
              <a:gdLst/>
              <a:ahLst/>
              <a:cxnLst/>
              <a:rect l="l" t="t" r="r" b="b"/>
              <a:pathLst>
                <a:path w="562610" h="330200" extrusionOk="0">
                  <a:moveTo>
                    <a:pt x="74853" y="329969"/>
                  </a:moveTo>
                  <a:lnTo>
                    <a:pt x="62857" y="299213"/>
                  </a:lnTo>
                  <a:lnTo>
                    <a:pt x="36626" y="273206"/>
                  </a:lnTo>
                  <a:lnTo>
                    <a:pt x="10795" y="247065"/>
                  </a:lnTo>
                  <a:lnTo>
                    <a:pt x="0" y="215910"/>
                  </a:lnTo>
                  <a:lnTo>
                    <a:pt x="2160" y="180956"/>
                  </a:lnTo>
                  <a:lnTo>
                    <a:pt x="7131" y="138383"/>
                  </a:lnTo>
                  <a:lnTo>
                    <a:pt x="15844" y="96609"/>
                  </a:lnTo>
                  <a:lnTo>
                    <a:pt x="49153" y="44209"/>
                  </a:lnTo>
                  <a:lnTo>
                    <a:pt x="118805" y="15211"/>
                  </a:lnTo>
                  <a:lnTo>
                    <a:pt x="164726" y="6266"/>
                  </a:lnTo>
                  <a:lnTo>
                    <a:pt x="215503" y="1162"/>
                  </a:lnTo>
                  <a:lnTo>
                    <a:pt x="269230" y="0"/>
                  </a:lnTo>
                  <a:lnTo>
                    <a:pt x="324002" y="2883"/>
                  </a:lnTo>
                  <a:lnTo>
                    <a:pt x="377912" y="9915"/>
                  </a:lnTo>
                  <a:lnTo>
                    <a:pt x="429055" y="21199"/>
                  </a:lnTo>
                  <a:lnTo>
                    <a:pt x="475525" y="36836"/>
                  </a:lnTo>
                  <a:lnTo>
                    <a:pt x="515416" y="56931"/>
                  </a:lnTo>
                  <a:lnTo>
                    <a:pt x="551240" y="122960"/>
                  </a:lnTo>
                  <a:lnTo>
                    <a:pt x="558525" y="162693"/>
                  </a:lnTo>
                  <a:lnTo>
                    <a:pt x="562470" y="191666"/>
                  </a:lnTo>
                  <a:lnTo>
                    <a:pt x="559695" y="229159"/>
                  </a:lnTo>
                  <a:lnTo>
                    <a:pt x="541882" y="257431"/>
                  </a:lnTo>
                  <a:lnTo>
                    <a:pt x="518855" y="284900"/>
                  </a:lnTo>
                  <a:lnTo>
                    <a:pt x="500443" y="31998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40598" y="2320119"/>
              <a:ext cx="20320" cy="57150"/>
            </a:xfrm>
            <a:custGeom>
              <a:avLst/>
              <a:gdLst/>
              <a:ahLst/>
              <a:cxnLst/>
              <a:rect l="l" t="t" r="r" b="b"/>
              <a:pathLst>
                <a:path w="20320" h="57150" extrusionOk="0">
                  <a:moveTo>
                    <a:pt x="19964" y="0"/>
                  </a:moveTo>
                  <a:lnTo>
                    <a:pt x="10629" y="12721"/>
                  </a:lnTo>
                  <a:lnTo>
                    <a:pt x="5172" y="26912"/>
                  </a:lnTo>
                  <a:lnTo>
                    <a:pt x="2119" y="41907"/>
                  </a:lnTo>
                  <a:lnTo>
                    <a:pt x="0" y="5703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049869" y="23614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 extrusionOk="0">
                  <a:moveTo>
                    <a:pt x="0" y="0"/>
                  </a:moveTo>
                  <a:lnTo>
                    <a:pt x="3568" y="0"/>
                  </a:lnTo>
                  <a:lnTo>
                    <a:pt x="5702" y="2133"/>
                  </a:lnTo>
                  <a:lnTo>
                    <a:pt x="8559" y="285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578651" y="2325823"/>
              <a:ext cx="24765" cy="34290"/>
            </a:xfrm>
            <a:custGeom>
              <a:avLst/>
              <a:gdLst/>
              <a:ahLst/>
              <a:cxnLst/>
              <a:rect l="l" t="t" r="r" b="b"/>
              <a:pathLst>
                <a:path w="24764" h="34289" extrusionOk="0">
                  <a:moveTo>
                    <a:pt x="0" y="0"/>
                  </a:moveTo>
                  <a:lnTo>
                    <a:pt x="6695" y="8153"/>
                  </a:lnTo>
                  <a:lnTo>
                    <a:pt x="12922" y="16573"/>
                  </a:lnTo>
                  <a:lnTo>
                    <a:pt x="18748" y="25260"/>
                  </a:lnTo>
                  <a:lnTo>
                    <a:pt x="24244" y="342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588637" y="236360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 extrusionOk="0">
                  <a:moveTo>
                    <a:pt x="12826" y="0"/>
                  </a:moveTo>
                  <a:lnTo>
                    <a:pt x="11404" y="2133"/>
                  </a:lnTo>
                  <a:lnTo>
                    <a:pt x="1422" y="4279"/>
                  </a:lnTo>
                  <a:lnTo>
                    <a:pt x="0" y="64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44767" y="14973"/>
                  </a:lnTo>
                  <a:lnTo>
                    <a:pt x="0" y="131165"/>
                  </a:lnTo>
                  <a:lnTo>
                    <a:pt x="87680" y="163969"/>
                  </a:lnTo>
                  <a:lnTo>
                    <a:pt x="33578" y="233832"/>
                  </a:lnTo>
                  <a:lnTo>
                    <a:pt x="143649" y="303695"/>
                  </a:lnTo>
                  <a:lnTo>
                    <a:pt x="222008" y="366420"/>
                  </a:lnTo>
                  <a:lnTo>
                    <a:pt x="214541" y="340753"/>
                  </a:lnTo>
                  <a:lnTo>
                    <a:pt x="179095" y="186067"/>
                  </a:lnTo>
                  <a:lnTo>
                    <a:pt x="8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179095" y="186067"/>
                  </a:lnTo>
                  <a:lnTo>
                    <a:pt x="214541" y="340753"/>
                  </a:lnTo>
                  <a:lnTo>
                    <a:pt x="222008" y="366420"/>
                  </a:lnTo>
                  <a:lnTo>
                    <a:pt x="143649" y="303695"/>
                  </a:lnTo>
                  <a:lnTo>
                    <a:pt x="33578" y="233832"/>
                  </a:lnTo>
                  <a:lnTo>
                    <a:pt x="87680" y="163969"/>
                  </a:lnTo>
                  <a:lnTo>
                    <a:pt x="0" y="131165"/>
                  </a:lnTo>
                  <a:lnTo>
                    <a:pt x="44767" y="14973"/>
                  </a:lnTo>
                  <a:lnTo>
                    <a:pt x="87680" y="0"/>
                  </a:lnTo>
                  <a:close/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50" name="Google Shape;150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97066" y="2606387"/>
              <a:ext cx="235517" cy="408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30594" y="0"/>
                  </a:moveTo>
                  <a:lnTo>
                    <a:pt x="18656" y="233832"/>
                  </a:lnTo>
                  <a:lnTo>
                    <a:pt x="0" y="357873"/>
                  </a:lnTo>
                  <a:lnTo>
                    <a:pt x="184696" y="233832"/>
                  </a:ln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84696" y="233832"/>
                  </a:move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lnTo>
                    <a:pt x="18656" y="233832"/>
                  </a:lnTo>
                  <a:lnTo>
                    <a:pt x="0" y="357873"/>
                  </a:lnTo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942949" y="2603841"/>
              <a:ext cx="98425" cy="160020"/>
            </a:xfrm>
            <a:custGeom>
              <a:avLst/>
              <a:gdLst/>
              <a:ahLst/>
              <a:cxnLst/>
              <a:rect l="l" t="t" r="r" b="b"/>
              <a:pathLst>
                <a:path w="98425" h="160019" extrusionOk="0">
                  <a:moveTo>
                    <a:pt x="5549" y="0"/>
                  </a:moveTo>
                  <a:lnTo>
                    <a:pt x="0" y="41922"/>
                  </a:lnTo>
                  <a:lnTo>
                    <a:pt x="2850" y="43693"/>
                  </a:lnTo>
                  <a:lnTo>
                    <a:pt x="10240" y="51706"/>
                  </a:lnTo>
                  <a:lnTo>
                    <a:pt x="20429" y="70013"/>
                  </a:lnTo>
                  <a:lnTo>
                    <a:pt x="31673" y="102666"/>
                  </a:lnTo>
                  <a:lnTo>
                    <a:pt x="40705" y="134033"/>
                  </a:lnTo>
                  <a:lnTo>
                    <a:pt x="44494" y="150428"/>
                  </a:lnTo>
                  <a:lnTo>
                    <a:pt x="43739" y="157198"/>
                  </a:lnTo>
                  <a:lnTo>
                    <a:pt x="39141" y="159689"/>
                  </a:lnTo>
                  <a:lnTo>
                    <a:pt x="97904" y="129755"/>
                  </a:lnTo>
                  <a:lnTo>
                    <a:pt x="80292" y="88850"/>
                  </a:lnTo>
                  <a:lnTo>
                    <a:pt x="52184" y="33515"/>
                  </a:lnTo>
                  <a:lnTo>
                    <a:pt x="24645" y="8946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55AA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957829" y="2605274"/>
              <a:ext cx="90170" cy="125095"/>
            </a:xfrm>
            <a:custGeom>
              <a:avLst/>
              <a:gdLst/>
              <a:ahLst/>
              <a:cxnLst/>
              <a:rect l="l" t="t" r="r" b="b"/>
              <a:pathLst>
                <a:path w="90170" h="125094" extrusionOk="0">
                  <a:moveTo>
                    <a:pt x="0" y="0"/>
                  </a:moveTo>
                  <a:lnTo>
                    <a:pt x="34196" y="21799"/>
                  </a:lnTo>
                  <a:lnTo>
                    <a:pt x="54570" y="53555"/>
                  </a:lnTo>
                  <a:lnTo>
                    <a:pt x="70046" y="89721"/>
                  </a:lnTo>
                  <a:lnTo>
                    <a:pt x="89547" y="12475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954097" y="2732881"/>
              <a:ext cx="86995" cy="50165"/>
            </a:xfrm>
            <a:custGeom>
              <a:avLst/>
              <a:gdLst/>
              <a:ahLst/>
              <a:cxnLst/>
              <a:rect l="l" t="t" r="r" b="b"/>
              <a:pathLst>
                <a:path w="86995" h="50164" extrusionOk="0">
                  <a:moveTo>
                    <a:pt x="86753" y="0"/>
                  </a:moveTo>
                  <a:lnTo>
                    <a:pt x="57980" y="14411"/>
                  </a:lnTo>
                  <a:lnTo>
                    <a:pt x="39876" y="24949"/>
                  </a:lnTo>
                  <a:lnTo>
                    <a:pt x="23522" y="35486"/>
                  </a:lnTo>
                  <a:lnTo>
                    <a:pt x="0" y="4989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953172" y="2782783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 extrusionOk="0">
                  <a:moveTo>
                    <a:pt x="55029" y="69862"/>
                  </a:moveTo>
                  <a:lnTo>
                    <a:pt x="32391" y="50727"/>
                  </a:lnTo>
                  <a:lnTo>
                    <a:pt x="20166" y="33864"/>
                  </a:lnTo>
                  <a:lnTo>
                    <a:pt x="11614" y="17534"/>
                  </a:lnTo>
                  <a:lnTo>
                    <a:pt x="0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692454" y="2600460"/>
              <a:ext cx="11430" cy="49530"/>
            </a:xfrm>
            <a:custGeom>
              <a:avLst/>
              <a:gdLst/>
              <a:ahLst/>
              <a:cxnLst/>
              <a:rect l="l" t="t" r="r" b="b"/>
              <a:pathLst>
                <a:path w="11429" h="49530" extrusionOk="0">
                  <a:moveTo>
                    <a:pt x="169" y="0"/>
                  </a:moveTo>
                  <a:lnTo>
                    <a:pt x="0" y="12605"/>
                  </a:lnTo>
                  <a:lnTo>
                    <a:pt x="1424" y="25444"/>
                  </a:lnTo>
                  <a:lnTo>
                    <a:pt x="4943" y="37797"/>
                  </a:lnTo>
                  <a:lnTo>
                    <a:pt x="11053" y="4894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945589" y="2573154"/>
              <a:ext cx="3810" cy="69850"/>
            </a:xfrm>
            <a:custGeom>
              <a:avLst/>
              <a:gdLst/>
              <a:ahLst/>
              <a:cxnLst/>
              <a:rect l="l" t="t" r="r" b="b"/>
              <a:pathLst>
                <a:path w="3810" h="69850" extrusionOk="0">
                  <a:moveTo>
                    <a:pt x="3797" y="0"/>
                  </a:moveTo>
                  <a:lnTo>
                    <a:pt x="0" y="6935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824432" y="2852646"/>
              <a:ext cx="184150" cy="154305"/>
            </a:xfrm>
            <a:custGeom>
              <a:avLst/>
              <a:gdLst/>
              <a:ahLst/>
              <a:cxnLst/>
              <a:rect l="l" t="t" r="r" b="b"/>
              <a:pathLst>
                <a:path w="184150" h="154305" extrusionOk="0">
                  <a:moveTo>
                    <a:pt x="183769" y="0"/>
                  </a:moveTo>
                  <a:lnTo>
                    <a:pt x="147017" y="22447"/>
                  </a:lnTo>
                  <a:lnTo>
                    <a:pt x="115861" y="38086"/>
                  </a:lnTo>
                  <a:lnTo>
                    <a:pt x="84704" y="57900"/>
                  </a:lnTo>
                  <a:lnTo>
                    <a:pt x="47949" y="92873"/>
                  </a:lnTo>
                  <a:lnTo>
                    <a:pt x="0" y="15398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947487" y="295404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 extrusionOk="0">
                  <a:moveTo>
                    <a:pt x="26276" y="0"/>
                  </a:moveTo>
                  <a:lnTo>
                    <a:pt x="25831" y="24942"/>
                  </a:lnTo>
                  <a:lnTo>
                    <a:pt x="0" y="24561"/>
                  </a:lnTo>
                  <a:lnTo>
                    <a:pt x="114" y="47066"/>
                  </a:lnTo>
                  <a:lnTo>
                    <a:pt x="25552" y="47421"/>
                  </a:lnTo>
                  <a:lnTo>
                    <a:pt x="26085" y="74612"/>
                  </a:lnTo>
                  <a:lnTo>
                    <a:pt x="50330" y="74587"/>
                  </a:lnTo>
                  <a:lnTo>
                    <a:pt x="50469" y="48069"/>
                  </a:lnTo>
                  <a:lnTo>
                    <a:pt x="74307" y="48501"/>
                  </a:lnTo>
                  <a:lnTo>
                    <a:pt x="74053" y="25781"/>
                  </a:lnTo>
                  <a:lnTo>
                    <a:pt x="49529" y="25273"/>
                  </a:lnTo>
                  <a:lnTo>
                    <a:pt x="49695" y="850"/>
                  </a:lnTo>
                  <a:lnTo>
                    <a:pt x="26276" y="0"/>
                  </a:lnTo>
                  <a:close/>
                </a:path>
              </a:pathLst>
            </a:custGeom>
            <a:solidFill>
              <a:srgbClr val="83D88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391704" y="2965223"/>
              <a:ext cx="35560" cy="343535"/>
            </a:xfrm>
            <a:custGeom>
              <a:avLst/>
              <a:gdLst/>
              <a:ahLst/>
              <a:cxnLst/>
              <a:rect l="l" t="t" r="r" b="b"/>
              <a:pathLst>
                <a:path w="35560" h="343535" extrusionOk="0">
                  <a:moveTo>
                    <a:pt x="35467" y="0"/>
                  </a:moveTo>
                  <a:lnTo>
                    <a:pt x="31862" y="43514"/>
                  </a:lnTo>
                  <a:lnTo>
                    <a:pt x="24815" y="86674"/>
                  </a:lnTo>
                  <a:lnTo>
                    <a:pt x="16211" y="129676"/>
                  </a:lnTo>
                  <a:lnTo>
                    <a:pt x="7934" y="172720"/>
                  </a:lnTo>
                  <a:lnTo>
                    <a:pt x="1908" y="216331"/>
                  </a:lnTo>
                  <a:lnTo>
                    <a:pt x="0" y="260278"/>
                  </a:lnTo>
                  <a:lnTo>
                    <a:pt x="4001" y="303613"/>
                  </a:lnTo>
                  <a:lnTo>
                    <a:pt x="15072" y="34312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6877402" y="2124040"/>
            <a:ext cx="901932" cy="1248546"/>
            <a:chOff x="6877402" y="2124040"/>
            <a:chExt cx="901932" cy="1248546"/>
          </a:xfrm>
        </p:grpSpPr>
        <p:sp>
          <p:nvSpPr>
            <p:cNvPr id="163" name="Google Shape;163;p3"/>
            <p:cNvSpPr/>
            <p:nvPr/>
          </p:nvSpPr>
          <p:spPr>
            <a:xfrm>
              <a:off x="6885711" y="2133539"/>
              <a:ext cx="710565" cy="1229995"/>
            </a:xfrm>
            <a:custGeom>
              <a:avLst/>
              <a:gdLst/>
              <a:ahLst/>
              <a:cxnLst/>
              <a:rect l="l" t="t" r="r" b="b"/>
              <a:pathLst>
                <a:path w="710565" h="1229995" extrusionOk="0">
                  <a:moveTo>
                    <a:pt x="167500" y="0"/>
                  </a:moveTo>
                  <a:lnTo>
                    <a:pt x="143040" y="9779"/>
                  </a:lnTo>
                  <a:lnTo>
                    <a:pt x="90474" y="140601"/>
                  </a:lnTo>
                  <a:lnTo>
                    <a:pt x="123482" y="155270"/>
                  </a:lnTo>
                  <a:lnTo>
                    <a:pt x="35763" y="470725"/>
                  </a:lnTo>
                  <a:lnTo>
                    <a:pt x="0" y="696302"/>
                  </a:lnTo>
                  <a:lnTo>
                    <a:pt x="2743" y="943889"/>
                  </a:lnTo>
                  <a:lnTo>
                    <a:pt x="33007" y="1119949"/>
                  </a:lnTo>
                  <a:lnTo>
                    <a:pt x="203568" y="1180477"/>
                  </a:lnTo>
                  <a:lnTo>
                    <a:pt x="561200" y="1229982"/>
                  </a:lnTo>
                  <a:lnTo>
                    <a:pt x="536435" y="1053922"/>
                  </a:lnTo>
                  <a:lnTo>
                    <a:pt x="547433" y="732066"/>
                  </a:lnTo>
                  <a:lnTo>
                    <a:pt x="583196" y="509231"/>
                  </a:lnTo>
                  <a:lnTo>
                    <a:pt x="618159" y="289001"/>
                  </a:lnTo>
                  <a:lnTo>
                    <a:pt x="635914" y="194894"/>
                  </a:lnTo>
                  <a:lnTo>
                    <a:pt x="648347" y="56400"/>
                  </a:lnTo>
                  <a:lnTo>
                    <a:pt x="698068" y="47523"/>
                  </a:lnTo>
                  <a:lnTo>
                    <a:pt x="710488" y="29768"/>
                  </a:lnTo>
                  <a:lnTo>
                    <a:pt x="694512" y="20891"/>
                  </a:lnTo>
                  <a:lnTo>
                    <a:pt x="167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64" name="Google Shape;164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61643" y="2124040"/>
              <a:ext cx="110109" cy="162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"/>
            <p:cNvSpPr/>
            <p:nvPr/>
          </p:nvSpPr>
          <p:spPr>
            <a:xfrm>
              <a:off x="6998423" y="2172817"/>
              <a:ext cx="772160" cy="1183640"/>
            </a:xfrm>
            <a:custGeom>
              <a:avLst/>
              <a:gdLst/>
              <a:ahLst/>
              <a:cxnLst/>
              <a:rect l="l" t="t" r="r" b="b"/>
              <a:pathLst>
                <a:path w="772159" h="1183639" extrusionOk="0">
                  <a:moveTo>
                    <a:pt x="771829" y="1055357"/>
                  </a:moveTo>
                  <a:lnTo>
                    <a:pt x="757453" y="1014603"/>
                  </a:lnTo>
                  <a:lnTo>
                    <a:pt x="750176" y="976503"/>
                  </a:lnTo>
                  <a:lnTo>
                    <a:pt x="747750" y="918984"/>
                  </a:lnTo>
                  <a:lnTo>
                    <a:pt x="747941" y="819962"/>
                  </a:lnTo>
                  <a:lnTo>
                    <a:pt x="748588" y="763676"/>
                  </a:lnTo>
                  <a:lnTo>
                    <a:pt x="750658" y="651230"/>
                  </a:lnTo>
                  <a:lnTo>
                    <a:pt x="751255" y="600087"/>
                  </a:lnTo>
                  <a:lnTo>
                    <a:pt x="751014" y="555663"/>
                  </a:lnTo>
                  <a:lnTo>
                    <a:pt x="743216" y="482269"/>
                  </a:lnTo>
                  <a:lnTo>
                    <a:pt x="730631" y="434251"/>
                  </a:lnTo>
                  <a:lnTo>
                    <a:pt x="714108" y="381825"/>
                  </a:lnTo>
                  <a:lnTo>
                    <a:pt x="696023" y="330377"/>
                  </a:lnTo>
                  <a:lnTo>
                    <a:pt x="678738" y="285305"/>
                  </a:lnTo>
                  <a:lnTo>
                    <a:pt x="664603" y="252006"/>
                  </a:lnTo>
                  <a:lnTo>
                    <a:pt x="641248" y="190347"/>
                  </a:lnTo>
                  <a:lnTo>
                    <a:pt x="628789" y="139344"/>
                  </a:lnTo>
                  <a:lnTo>
                    <a:pt x="623811" y="104635"/>
                  </a:lnTo>
                  <a:lnTo>
                    <a:pt x="622909" y="91808"/>
                  </a:lnTo>
                  <a:lnTo>
                    <a:pt x="599884" y="0"/>
                  </a:lnTo>
                  <a:lnTo>
                    <a:pt x="534619" y="12026"/>
                  </a:lnTo>
                  <a:lnTo>
                    <a:pt x="516648" y="143751"/>
                  </a:lnTo>
                  <a:lnTo>
                    <a:pt x="526084" y="22720"/>
                  </a:lnTo>
                  <a:lnTo>
                    <a:pt x="498754" y="128968"/>
                  </a:lnTo>
                  <a:lnTo>
                    <a:pt x="493534" y="150469"/>
                  </a:lnTo>
                  <a:lnTo>
                    <a:pt x="475322" y="151282"/>
                  </a:lnTo>
                  <a:lnTo>
                    <a:pt x="429196" y="150444"/>
                  </a:lnTo>
                  <a:lnTo>
                    <a:pt x="367347" y="148488"/>
                  </a:lnTo>
                  <a:lnTo>
                    <a:pt x="301980" y="145973"/>
                  </a:lnTo>
                  <a:lnTo>
                    <a:pt x="245300" y="143433"/>
                  </a:lnTo>
                  <a:lnTo>
                    <a:pt x="177660" y="138836"/>
                  </a:lnTo>
                  <a:lnTo>
                    <a:pt x="95084" y="128308"/>
                  </a:lnTo>
                  <a:lnTo>
                    <a:pt x="6248" y="115493"/>
                  </a:lnTo>
                  <a:lnTo>
                    <a:pt x="0" y="150469"/>
                  </a:lnTo>
                  <a:lnTo>
                    <a:pt x="102362" y="158280"/>
                  </a:lnTo>
                  <a:lnTo>
                    <a:pt x="189534" y="164261"/>
                  </a:lnTo>
                  <a:lnTo>
                    <a:pt x="264439" y="168300"/>
                  </a:lnTo>
                  <a:lnTo>
                    <a:pt x="313105" y="169900"/>
                  </a:lnTo>
                  <a:lnTo>
                    <a:pt x="355434" y="170091"/>
                  </a:lnTo>
                  <a:lnTo>
                    <a:pt x="414896" y="168529"/>
                  </a:lnTo>
                  <a:lnTo>
                    <a:pt x="513740" y="164985"/>
                  </a:lnTo>
                  <a:lnTo>
                    <a:pt x="487565" y="356933"/>
                  </a:lnTo>
                  <a:lnTo>
                    <a:pt x="474294" y="457073"/>
                  </a:lnTo>
                  <a:lnTo>
                    <a:pt x="458330" y="579983"/>
                  </a:lnTo>
                  <a:lnTo>
                    <a:pt x="449008" y="665200"/>
                  </a:lnTo>
                  <a:lnTo>
                    <a:pt x="443890" y="720090"/>
                  </a:lnTo>
                  <a:lnTo>
                    <a:pt x="438937" y="778675"/>
                  </a:lnTo>
                  <a:lnTo>
                    <a:pt x="434492" y="837590"/>
                  </a:lnTo>
                  <a:lnTo>
                    <a:pt x="430885" y="893457"/>
                  </a:lnTo>
                  <a:lnTo>
                    <a:pt x="428472" y="942911"/>
                  </a:lnTo>
                  <a:lnTo>
                    <a:pt x="427596" y="982573"/>
                  </a:lnTo>
                  <a:lnTo>
                    <a:pt x="430606" y="1045730"/>
                  </a:lnTo>
                  <a:lnTo>
                    <a:pt x="437235" y="1111275"/>
                  </a:lnTo>
                  <a:lnTo>
                    <a:pt x="443877" y="1162710"/>
                  </a:lnTo>
                  <a:lnTo>
                    <a:pt x="446887" y="1183513"/>
                  </a:lnTo>
                  <a:lnTo>
                    <a:pt x="663308" y="1118908"/>
                  </a:lnTo>
                  <a:lnTo>
                    <a:pt x="771829" y="1055357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890678" y="2349967"/>
              <a:ext cx="109855" cy="880744"/>
            </a:xfrm>
            <a:custGeom>
              <a:avLst/>
              <a:gdLst/>
              <a:ahLst/>
              <a:cxnLst/>
              <a:rect l="l" t="t" r="r" b="b"/>
              <a:pathLst>
                <a:path w="109854" h="880744" extrusionOk="0">
                  <a:moveTo>
                    <a:pt x="109639" y="0"/>
                  </a:moveTo>
                  <a:lnTo>
                    <a:pt x="99371" y="42181"/>
                  </a:lnTo>
                  <a:lnTo>
                    <a:pt x="88536" y="82137"/>
                  </a:lnTo>
                  <a:lnTo>
                    <a:pt x="77422" y="120340"/>
                  </a:lnTo>
                  <a:lnTo>
                    <a:pt x="52071" y="205095"/>
                  </a:lnTo>
                  <a:lnTo>
                    <a:pt x="38992" y="252634"/>
                  </a:lnTo>
                  <a:lnTo>
                    <a:pt x="27718" y="301021"/>
                  </a:lnTo>
                  <a:lnTo>
                    <a:pt x="18884" y="351396"/>
                  </a:lnTo>
                  <a:lnTo>
                    <a:pt x="12541" y="400362"/>
                  </a:lnTo>
                  <a:lnTo>
                    <a:pt x="7310" y="451134"/>
                  </a:lnTo>
                  <a:lnTo>
                    <a:pt x="3362" y="503265"/>
                  </a:lnTo>
                  <a:lnTo>
                    <a:pt x="869" y="556308"/>
                  </a:lnTo>
                  <a:lnTo>
                    <a:pt x="0" y="609815"/>
                  </a:lnTo>
                  <a:lnTo>
                    <a:pt x="1020" y="665931"/>
                  </a:lnTo>
                  <a:lnTo>
                    <a:pt x="4209" y="721554"/>
                  </a:lnTo>
                  <a:lnTo>
                    <a:pt x="9757" y="776166"/>
                  </a:lnTo>
                  <a:lnTo>
                    <a:pt x="17853" y="829249"/>
                  </a:lnTo>
                  <a:lnTo>
                    <a:pt x="28689" y="880287"/>
                  </a:lnTo>
                  <a:lnTo>
                    <a:pt x="109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877402" y="2282324"/>
              <a:ext cx="135890" cy="975360"/>
            </a:xfrm>
            <a:custGeom>
              <a:avLst/>
              <a:gdLst/>
              <a:ahLst/>
              <a:cxnLst/>
              <a:rect l="l" t="t" r="r" b="b"/>
              <a:pathLst>
                <a:path w="135890" h="975360" extrusionOk="0">
                  <a:moveTo>
                    <a:pt x="126047" y="0"/>
                  </a:moveTo>
                  <a:lnTo>
                    <a:pt x="122593" y="2400"/>
                  </a:lnTo>
                  <a:lnTo>
                    <a:pt x="121945" y="6007"/>
                  </a:lnTo>
                  <a:lnTo>
                    <a:pt x="109781" y="65536"/>
                  </a:lnTo>
                  <a:lnTo>
                    <a:pt x="96121" y="120456"/>
                  </a:lnTo>
                  <a:lnTo>
                    <a:pt x="81606" y="171913"/>
                  </a:lnTo>
                  <a:lnTo>
                    <a:pt x="52593" y="269033"/>
                  </a:lnTo>
                  <a:lnTo>
                    <a:pt x="39408" y="316969"/>
                  </a:lnTo>
                  <a:lnTo>
                    <a:pt x="27994" y="365977"/>
                  </a:lnTo>
                  <a:lnTo>
                    <a:pt x="19024" y="417169"/>
                  </a:lnTo>
                  <a:lnTo>
                    <a:pt x="12632" y="466472"/>
                  </a:lnTo>
                  <a:lnTo>
                    <a:pt x="7362" y="517590"/>
                  </a:lnTo>
                  <a:lnTo>
                    <a:pt x="3386" y="570085"/>
                  </a:lnTo>
                  <a:lnTo>
                    <a:pt x="875" y="623520"/>
                  </a:lnTo>
                  <a:lnTo>
                    <a:pt x="0" y="677456"/>
                  </a:lnTo>
                  <a:lnTo>
                    <a:pt x="821" y="728037"/>
                  </a:lnTo>
                  <a:lnTo>
                    <a:pt x="3370" y="778312"/>
                  </a:lnTo>
                  <a:lnTo>
                    <a:pt x="7793" y="827924"/>
                  </a:lnTo>
                  <a:lnTo>
                    <a:pt x="14236" y="876514"/>
                  </a:lnTo>
                  <a:lnTo>
                    <a:pt x="22846" y="923725"/>
                  </a:lnTo>
                  <a:lnTo>
                    <a:pt x="34734" y="972731"/>
                  </a:lnTo>
                  <a:lnTo>
                    <a:pt x="38379" y="974813"/>
                  </a:lnTo>
                  <a:lnTo>
                    <a:pt x="45453" y="972883"/>
                  </a:lnTo>
                  <a:lnTo>
                    <a:pt x="47536" y="969238"/>
                  </a:lnTo>
                  <a:lnTo>
                    <a:pt x="35831" y="920990"/>
                  </a:lnTo>
                  <a:lnTo>
                    <a:pt x="27348" y="874459"/>
                  </a:lnTo>
                  <a:lnTo>
                    <a:pt x="20986" y="826471"/>
                  </a:lnTo>
                  <a:lnTo>
                    <a:pt x="16610" y="777395"/>
                  </a:lnTo>
                  <a:lnTo>
                    <a:pt x="14083" y="727600"/>
                  </a:lnTo>
                  <a:lnTo>
                    <a:pt x="13271" y="677456"/>
                  </a:lnTo>
                  <a:lnTo>
                    <a:pt x="14140" y="623948"/>
                  </a:lnTo>
                  <a:lnTo>
                    <a:pt x="16635" y="570905"/>
                  </a:lnTo>
                  <a:lnTo>
                    <a:pt x="20584" y="518774"/>
                  </a:lnTo>
                  <a:lnTo>
                    <a:pt x="25819" y="468002"/>
                  </a:lnTo>
                  <a:lnTo>
                    <a:pt x="32169" y="419036"/>
                  </a:lnTo>
                  <a:lnTo>
                    <a:pt x="40996" y="368661"/>
                  </a:lnTo>
                  <a:lnTo>
                    <a:pt x="52270" y="320274"/>
                  </a:lnTo>
                  <a:lnTo>
                    <a:pt x="65348" y="272736"/>
                  </a:lnTo>
                  <a:lnTo>
                    <a:pt x="94342" y="175659"/>
                  </a:lnTo>
                  <a:lnTo>
                    <a:pt x="108945" y="123888"/>
                  </a:lnTo>
                  <a:lnTo>
                    <a:pt x="122726" y="68488"/>
                  </a:lnTo>
                  <a:lnTo>
                    <a:pt x="135661" y="4749"/>
                  </a:lnTo>
                  <a:lnTo>
                    <a:pt x="133261" y="1295"/>
                  </a:lnTo>
                  <a:lnTo>
                    <a:pt x="12604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433868" y="2353895"/>
              <a:ext cx="88265" cy="977900"/>
            </a:xfrm>
            <a:custGeom>
              <a:avLst/>
              <a:gdLst/>
              <a:ahLst/>
              <a:cxnLst/>
              <a:rect l="l" t="t" r="r" b="b"/>
              <a:pathLst>
                <a:path w="88265" h="977900" extrusionOk="0">
                  <a:moveTo>
                    <a:pt x="87820" y="0"/>
                  </a:moveTo>
                  <a:lnTo>
                    <a:pt x="81575" y="43794"/>
                  </a:lnTo>
                  <a:lnTo>
                    <a:pt x="53555" y="230013"/>
                  </a:lnTo>
                  <a:lnTo>
                    <a:pt x="39122" y="328757"/>
                  </a:lnTo>
                  <a:lnTo>
                    <a:pt x="32164" y="379295"/>
                  </a:lnTo>
                  <a:lnTo>
                    <a:pt x="25584" y="430071"/>
                  </a:lnTo>
                  <a:lnTo>
                    <a:pt x="19501" y="480927"/>
                  </a:lnTo>
                  <a:lnTo>
                    <a:pt x="14031" y="531707"/>
                  </a:lnTo>
                  <a:lnTo>
                    <a:pt x="9293" y="582255"/>
                  </a:lnTo>
                  <a:lnTo>
                    <a:pt x="5403" y="632414"/>
                  </a:lnTo>
                  <a:lnTo>
                    <a:pt x="2479" y="682027"/>
                  </a:lnTo>
                  <a:lnTo>
                    <a:pt x="639" y="730939"/>
                  </a:lnTo>
                  <a:lnTo>
                    <a:pt x="0" y="778992"/>
                  </a:lnTo>
                  <a:lnTo>
                    <a:pt x="835" y="831043"/>
                  </a:lnTo>
                  <a:lnTo>
                    <a:pt x="3444" y="881629"/>
                  </a:lnTo>
                  <a:lnTo>
                    <a:pt x="7983" y="930531"/>
                  </a:lnTo>
                  <a:lnTo>
                    <a:pt x="14604" y="97753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7420600" y="2179147"/>
              <a:ext cx="120650" cy="1186180"/>
            </a:xfrm>
            <a:custGeom>
              <a:avLst/>
              <a:gdLst/>
              <a:ahLst/>
              <a:cxnLst/>
              <a:rect l="l" t="t" r="r" b="b"/>
              <a:pathLst>
                <a:path w="120650" h="1186179" extrusionOk="0">
                  <a:moveTo>
                    <a:pt x="110515" y="0"/>
                  </a:moveTo>
                  <a:lnTo>
                    <a:pt x="107314" y="2730"/>
                  </a:lnTo>
                  <a:lnTo>
                    <a:pt x="107035" y="6388"/>
                  </a:lnTo>
                  <a:lnTo>
                    <a:pt x="103280" y="48151"/>
                  </a:lnTo>
                  <a:lnTo>
                    <a:pt x="98404" y="92340"/>
                  </a:lnTo>
                  <a:lnTo>
                    <a:pt x="92569" y="138737"/>
                  </a:lnTo>
                  <a:lnTo>
                    <a:pt x="85938" y="187128"/>
                  </a:lnTo>
                  <a:lnTo>
                    <a:pt x="70929" y="289028"/>
                  </a:lnTo>
                  <a:lnTo>
                    <a:pt x="46481" y="451434"/>
                  </a:lnTo>
                  <a:lnTo>
                    <a:pt x="39249" y="501652"/>
                  </a:lnTo>
                  <a:lnTo>
                    <a:pt x="32274" y="552285"/>
                  </a:lnTo>
                  <a:lnTo>
                    <a:pt x="25677" y="603176"/>
                  </a:lnTo>
                  <a:lnTo>
                    <a:pt x="19575" y="654173"/>
                  </a:lnTo>
                  <a:lnTo>
                    <a:pt x="14087" y="705121"/>
                  </a:lnTo>
                  <a:lnTo>
                    <a:pt x="9331" y="755866"/>
                  </a:lnTo>
                  <a:lnTo>
                    <a:pt x="5426" y="806253"/>
                  </a:lnTo>
                  <a:lnTo>
                    <a:pt x="2490" y="856130"/>
                  </a:lnTo>
                  <a:lnTo>
                    <a:pt x="642" y="905340"/>
                  </a:lnTo>
                  <a:lnTo>
                    <a:pt x="0" y="953731"/>
                  </a:lnTo>
                  <a:lnTo>
                    <a:pt x="1090" y="1013289"/>
                  </a:lnTo>
                  <a:lnTo>
                    <a:pt x="4525" y="1071002"/>
                  </a:lnTo>
                  <a:lnTo>
                    <a:pt x="10549" y="1126569"/>
                  </a:lnTo>
                  <a:lnTo>
                    <a:pt x="20129" y="1183284"/>
                  </a:lnTo>
                  <a:lnTo>
                    <a:pt x="23621" y="1185608"/>
                  </a:lnTo>
                  <a:lnTo>
                    <a:pt x="30810" y="1184173"/>
                  </a:lnTo>
                  <a:lnTo>
                    <a:pt x="33146" y="1180680"/>
                  </a:lnTo>
                  <a:lnTo>
                    <a:pt x="23703" y="1124785"/>
                  </a:lnTo>
                  <a:lnTo>
                    <a:pt x="17756" y="1069914"/>
                  </a:lnTo>
                  <a:lnTo>
                    <a:pt x="14354" y="1012791"/>
                  </a:lnTo>
                  <a:lnTo>
                    <a:pt x="13271" y="953731"/>
                  </a:lnTo>
                  <a:lnTo>
                    <a:pt x="13910" y="905682"/>
                  </a:lnTo>
                  <a:lnTo>
                    <a:pt x="15750" y="856773"/>
                  </a:lnTo>
                  <a:lnTo>
                    <a:pt x="18672" y="807161"/>
                  </a:lnTo>
                  <a:lnTo>
                    <a:pt x="22561" y="757004"/>
                  </a:lnTo>
                  <a:lnTo>
                    <a:pt x="27298" y="706456"/>
                  </a:lnTo>
                  <a:lnTo>
                    <a:pt x="32767" y="655675"/>
                  </a:lnTo>
                  <a:lnTo>
                    <a:pt x="38850" y="604818"/>
                  </a:lnTo>
                  <a:lnTo>
                    <a:pt x="45430" y="554041"/>
                  </a:lnTo>
                  <a:lnTo>
                    <a:pt x="52390" y="503500"/>
                  </a:lnTo>
                  <a:lnTo>
                    <a:pt x="67799" y="398278"/>
                  </a:lnTo>
                  <a:lnTo>
                    <a:pt x="91805" y="239243"/>
                  </a:lnTo>
                  <a:lnTo>
                    <a:pt x="99084" y="188994"/>
                  </a:lnTo>
                  <a:lnTo>
                    <a:pt x="105731" y="140476"/>
                  </a:lnTo>
                  <a:lnTo>
                    <a:pt x="111586" y="93900"/>
                  </a:lnTo>
                  <a:lnTo>
                    <a:pt x="116485" y="49477"/>
                  </a:lnTo>
                  <a:lnTo>
                    <a:pt x="120548" y="3759"/>
                  </a:lnTo>
                  <a:lnTo>
                    <a:pt x="117817" y="571"/>
                  </a:lnTo>
                  <a:lnTo>
                    <a:pt x="11051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7025003" y="2283677"/>
              <a:ext cx="386080" cy="33655"/>
            </a:xfrm>
            <a:custGeom>
              <a:avLst/>
              <a:gdLst/>
              <a:ahLst/>
              <a:cxnLst/>
              <a:rect l="l" t="t" r="r" b="b"/>
              <a:pathLst>
                <a:path w="386079" h="33655" extrusionOk="0">
                  <a:moveTo>
                    <a:pt x="0" y="0"/>
                  </a:moveTo>
                  <a:lnTo>
                    <a:pt x="47577" y="8248"/>
                  </a:lnTo>
                  <a:lnTo>
                    <a:pt x="95319" y="15092"/>
                  </a:lnTo>
                  <a:lnTo>
                    <a:pt x="143232" y="20657"/>
                  </a:lnTo>
                  <a:lnTo>
                    <a:pt x="191322" y="25065"/>
                  </a:lnTo>
                  <a:lnTo>
                    <a:pt x="239594" y="28439"/>
                  </a:lnTo>
                  <a:lnTo>
                    <a:pt x="288053" y="30905"/>
                  </a:lnTo>
                  <a:lnTo>
                    <a:pt x="336707" y="32585"/>
                  </a:lnTo>
                  <a:lnTo>
                    <a:pt x="385559" y="33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961924" y="2124049"/>
              <a:ext cx="637540" cy="207645"/>
            </a:xfrm>
            <a:custGeom>
              <a:avLst/>
              <a:gdLst/>
              <a:ahLst/>
              <a:cxnLst/>
              <a:rect l="l" t="t" r="r" b="b"/>
              <a:pathLst>
                <a:path w="637540" h="207644" extrusionOk="0">
                  <a:moveTo>
                    <a:pt x="537870" y="196773"/>
                  </a:moveTo>
                  <a:lnTo>
                    <a:pt x="534898" y="193802"/>
                  </a:lnTo>
                  <a:lnTo>
                    <a:pt x="477977" y="193586"/>
                  </a:lnTo>
                  <a:lnTo>
                    <a:pt x="424954" y="192811"/>
                  </a:lnTo>
                  <a:lnTo>
                    <a:pt x="372186" y="191350"/>
                  </a:lnTo>
                  <a:lnTo>
                    <a:pt x="319633" y="189026"/>
                  </a:lnTo>
                  <a:lnTo>
                    <a:pt x="267309" y="185699"/>
                  </a:lnTo>
                  <a:lnTo>
                    <a:pt x="215188" y="181190"/>
                  </a:lnTo>
                  <a:lnTo>
                    <a:pt x="163283" y="175348"/>
                  </a:lnTo>
                  <a:lnTo>
                    <a:pt x="111582" y="168021"/>
                  </a:lnTo>
                  <a:lnTo>
                    <a:pt x="60083" y="159054"/>
                  </a:lnTo>
                  <a:lnTo>
                    <a:pt x="5194" y="147485"/>
                  </a:lnTo>
                  <a:lnTo>
                    <a:pt x="1625" y="149707"/>
                  </a:lnTo>
                  <a:lnTo>
                    <a:pt x="57594" y="172097"/>
                  </a:lnTo>
                  <a:lnTo>
                    <a:pt x="109524" y="181140"/>
                  </a:lnTo>
                  <a:lnTo>
                    <a:pt x="161620" y="188518"/>
                  </a:lnTo>
                  <a:lnTo>
                    <a:pt x="213880" y="194398"/>
                  </a:lnTo>
                  <a:lnTo>
                    <a:pt x="266319" y="198932"/>
                  </a:lnTo>
                  <a:lnTo>
                    <a:pt x="318922" y="202285"/>
                  </a:lnTo>
                  <a:lnTo>
                    <a:pt x="371716" y="204622"/>
                  </a:lnTo>
                  <a:lnTo>
                    <a:pt x="424688" y="206082"/>
                  </a:lnTo>
                  <a:lnTo>
                    <a:pt x="477862" y="206857"/>
                  </a:lnTo>
                  <a:lnTo>
                    <a:pt x="534898" y="207073"/>
                  </a:lnTo>
                  <a:lnTo>
                    <a:pt x="537870" y="204101"/>
                  </a:lnTo>
                  <a:lnTo>
                    <a:pt x="537870" y="196773"/>
                  </a:lnTo>
                  <a:close/>
                </a:path>
                <a:path w="637540" h="207644" extrusionOk="0">
                  <a:moveTo>
                    <a:pt x="637171" y="31115"/>
                  </a:moveTo>
                  <a:lnTo>
                    <a:pt x="394804" y="11379"/>
                  </a:lnTo>
                  <a:lnTo>
                    <a:pt x="343306" y="8153"/>
                  </a:lnTo>
                  <a:lnTo>
                    <a:pt x="293712" y="5372"/>
                  </a:lnTo>
                  <a:lnTo>
                    <a:pt x="245440" y="3111"/>
                  </a:lnTo>
                  <a:lnTo>
                    <a:pt x="197967" y="1422"/>
                  </a:lnTo>
                  <a:lnTo>
                    <a:pt x="150736" y="368"/>
                  </a:lnTo>
                  <a:lnTo>
                    <a:pt x="99504" y="0"/>
                  </a:lnTo>
                  <a:lnTo>
                    <a:pt x="96532" y="2971"/>
                  </a:lnTo>
                  <a:lnTo>
                    <a:pt x="96532" y="10299"/>
                  </a:lnTo>
                  <a:lnTo>
                    <a:pt x="99504" y="13271"/>
                  </a:lnTo>
                  <a:lnTo>
                    <a:pt x="103174" y="13271"/>
                  </a:lnTo>
                  <a:lnTo>
                    <a:pt x="150520" y="13639"/>
                  </a:lnTo>
                  <a:lnTo>
                    <a:pt x="197573" y="14693"/>
                  </a:lnTo>
                  <a:lnTo>
                    <a:pt x="244894" y="16370"/>
                  </a:lnTo>
                  <a:lnTo>
                    <a:pt x="293027" y="18630"/>
                  </a:lnTo>
                  <a:lnTo>
                    <a:pt x="342531" y="21399"/>
                  </a:lnTo>
                  <a:lnTo>
                    <a:pt x="447840" y="28257"/>
                  </a:lnTo>
                  <a:lnTo>
                    <a:pt x="633501" y="41198"/>
                  </a:lnTo>
                  <a:lnTo>
                    <a:pt x="636676" y="38430"/>
                  </a:lnTo>
                  <a:lnTo>
                    <a:pt x="637171" y="31115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636225" y="2302024"/>
              <a:ext cx="44450" cy="144145"/>
            </a:xfrm>
            <a:custGeom>
              <a:avLst/>
              <a:gdLst/>
              <a:ahLst/>
              <a:cxnLst/>
              <a:rect l="l" t="t" r="r" b="b"/>
              <a:pathLst>
                <a:path w="44450" h="144144" extrusionOk="0">
                  <a:moveTo>
                    <a:pt x="0" y="0"/>
                  </a:moveTo>
                  <a:lnTo>
                    <a:pt x="11051" y="47338"/>
                  </a:lnTo>
                  <a:lnTo>
                    <a:pt x="21932" y="84239"/>
                  </a:lnTo>
                  <a:lnTo>
                    <a:pt x="36529" y="125032"/>
                  </a:lnTo>
                  <a:lnTo>
                    <a:pt x="44056" y="1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584668" y="2150808"/>
              <a:ext cx="194310" cy="1086485"/>
            </a:xfrm>
            <a:custGeom>
              <a:avLst/>
              <a:gdLst/>
              <a:ahLst/>
              <a:cxnLst/>
              <a:rect l="l" t="t" r="r" b="b"/>
              <a:pathLst>
                <a:path w="194309" h="1086485" extrusionOk="0">
                  <a:moveTo>
                    <a:pt x="194157" y="1080350"/>
                  </a:moveTo>
                  <a:lnTo>
                    <a:pt x="183070" y="1032700"/>
                  </a:lnTo>
                  <a:lnTo>
                    <a:pt x="176110" y="987552"/>
                  </a:lnTo>
                  <a:lnTo>
                    <a:pt x="171805" y="941552"/>
                  </a:lnTo>
                  <a:lnTo>
                    <a:pt x="169595" y="894854"/>
                  </a:lnTo>
                  <a:lnTo>
                    <a:pt x="168986" y="847610"/>
                  </a:lnTo>
                  <a:lnTo>
                    <a:pt x="169405" y="801395"/>
                  </a:lnTo>
                  <a:lnTo>
                    <a:pt x="171221" y="708469"/>
                  </a:lnTo>
                  <a:lnTo>
                    <a:pt x="171627" y="662051"/>
                  </a:lnTo>
                  <a:lnTo>
                    <a:pt x="170992" y="613918"/>
                  </a:lnTo>
                  <a:lnTo>
                    <a:pt x="168706" y="566178"/>
                  </a:lnTo>
                  <a:lnTo>
                    <a:pt x="164185" y="519010"/>
                  </a:lnTo>
                  <a:lnTo>
                    <a:pt x="157353" y="476415"/>
                  </a:lnTo>
                  <a:lnTo>
                    <a:pt x="157632" y="475983"/>
                  </a:lnTo>
                  <a:lnTo>
                    <a:pt x="156603" y="471703"/>
                  </a:lnTo>
                  <a:lnTo>
                    <a:pt x="156171" y="468985"/>
                  </a:lnTo>
                  <a:lnTo>
                    <a:pt x="155905" y="468820"/>
                  </a:lnTo>
                  <a:lnTo>
                    <a:pt x="142405" y="417118"/>
                  </a:lnTo>
                  <a:lnTo>
                    <a:pt x="126695" y="371043"/>
                  </a:lnTo>
                  <a:lnTo>
                    <a:pt x="92875" y="288340"/>
                  </a:lnTo>
                  <a:lnTo>
                    <a:pt x="83820" y="265061"/>
                  </a:lnTo>
                  <a:lnTo>
                    <a:pt x="66497" y="212636"/>
                  </a:lnTo>
                  <a:lnTo>
                    <a:pt x="50800" y="147447"/>
                  </a:lnTo>
                  <a:lnTo>
                    <a:pt x="43776" y="108204"/>
                  </a:lnTo>
                  <a:lnTo>
                    <a:pt x="37185" y="61429"/>
                  </a:lnTo>
                  <a:lnTo>
                    <a:pt x="34836" y="52755"/>
                  </a:lnTo>
                  <a:lnTo>
                    <a:pt x="28270" y="36080"/>
                  </a:lnTo>
                  <a:lnTo>
                    <a:pt x="12039" y="1435"/>
                  </a:lnTo>
                  <a:lnTo>
                    <a:pt x="8089" y="0"/>
                  </a:lnTo>
                  <a:lnTo>
                    <a:pt x="1435" y="3073"/>
                  </a:lnTo>
                  <a:lnTo>
                    <a:pt x="0" y="7023"/>
                  </a:lnTo>
                  <a:lnTo>
                    <a:pt x="1536" y="10350"/>
                  </a:lnTo>
                  <a:lnTo>
                    <a:pt x="15494" y="40233"/>
                  </a:lnTo>
                  <a:lnTo>
                    <a:pt x="21196" y="54114"/>
                  </a:lnTo>
                  <a:lnTo>
                    <a:pt x="23380" y="60693"/>
                  </a:lnTo>
                  <a:lnTo>
                    <a:pt x="24079" y="63525"/>
                  </a:lnTo>
                  <a:lnTo>
                    <a:pt x="29921" y="105575"/>
                  </a:lnTo>
                  <a:lnTo>
                    <a:pt x="36144" y="141643"/>
                  </a:lnTo>
                  <a:lnTo>
                    <a:pt x="50012" y="202895"/>
                  </a:lnTo>
                  <a:lnTo>
                    <a:pt x="61417" y="241300"/>
                  </a:lnTo>
                  <a:lnTo>
                    <a:pt x="85712" y="305892"/>
                  </a:lnTo>
                  <a:lnTo>
                    <a:pt x="98082" y="335407"/>
                  </a:lnTo>
                  <a:lnTo>
                    <a:pt x="110286" y="365366"/>
                  </a:lnTo>
                  <a:lnTo>
                    <a:pt x="133375" y="433527"/>
                  </a:lnTo>
                  <a:lnTo>
                    <a:pt x="144005" y="476186"/>
                  </a:lnTo>
                  <a:lnTo>
                    <a:pt x="151015" y="520661"/>
                  </a:lnTo>
                  <a:lnTo>
                    <a:pt x="155460" y="567105"/>
                  </a:lnTo>
                  <a:lnTo>
                    <a:pt x="157734" y="614299"/>
                  </a:lnTo>
                  <a:lnTo>
                    <a:pt x="158356" y="662051"/>
                  </a:lnTo>
                  <a:lnTo>
                    <a:pt x="157949" y="708253"/>
                  </a:lnTo>
                  <a:lnTo>
                    <a:pt x="156121" y="801179"/>
                  </a:lnTo>
                  <a:lnTo>
                    <a:pt x="155702" y="847610"/>
                  </a:lnTo>
                  <a:lnTo>
                    <a:pt x="156324" y="895223"/>
                  </a:lnTo>
                  <a:lnTo>
                    <a:pt x="158546" y="942454"/>
                  </a:lnTo>
                  <a:lnTo>
                    <a:pt x="162928" y="989152"/>
                  </a:lnTo>
                  <a:lnTo>
                    <a:pt x="170027" y="1035164"/>
                  </a:lnTo>
                  <a:lnTo>
                    <a:pt x="180378" y="1080312"/>
                  </a:lnTo>
                  <a:lnTo>
                    <a:pt x="185000" y="1085938"/>
                  </a:lnTo>
                  <a:lnTo>
                    <a:pt x="192074" y="1084008"/>
                  </a:lnTo>
                  <a:lnTo>
                    <a:pt x="194157" y="108035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945981" y="3255991"/>
              <a:ext cx="404495" cy="88265"/>
            </a:xfrm>
            <a:custGeom>
              <a:avLst/>
              <a:gdLst/>
              <a:ahLst/>
              <a:cxnLst/>
              <a:rect l="l" t="t" r="r" b="b"/>
              <a:pathLst>
                <a:path w="404495" h="88264" extrusionOk="0">
                  <a:moveTo>
                    <a:pt x="0" y="0"/>
                  </a:moveTo>
                  <a:lnTo>
                    <a:pt x="42286" y="17162"/>
                  </a:lnTo>
                  <a:lnTo>
                    <a:pt x="85455" y="31509"/>
                  </a:lnTo>
                  <a:lnTo>
                    <a:pt x="129562" y="43476"/>
                  </a:lnTo>
                  <a:lnTo>
                    <a:pt x="174663" y="53495"/>
                  </a:lnTo>
                  <a:lnTo>
                    <a:pt x="220814" y="62001"/>
                  </a:lnTo>
                  <a:lnTo>
                    <a:pt x="265100" y="68996"/>
                  </a:lnTo>
                  <a:lnTo>
                    <a:pt x="310388" y="75404"/>
                  </a:lnTo>
                  <a:lnTo>
                    <a:pt x="404114" y="8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909803" y="3242195"/>
              <a:ext cx="544195" cy="130175"/>
            </a:xfrm>
            <a:custGeom>
              <a:avLst/>
              <a:gdLst/>
              <a:ahLst/>
              <a:cxnLst/>
              <a:rect l="l" t="t" r="r" b="b"/>
              <a:pathLst>
                <a:path w="544195" h="130175" extrusionOk="0">
                  <a:moveTo>
                    <a:pt x="543852" y="120154"/>
                  </a:moveTo>
                  <a:lnTo>
                    <a:pt x="541401" y="116738"/>
                  </a:lnTo>
                  <a:lnTo>
                    <a:pt x="488251" y="108483"/>
                  </a:lnTo>
                  <a:lnTo>
                    <a:pt x="439851" y="101663"/>
                  </a:lnTo>
                  <a:lnTo>
                    <a:pt x="346354" y="89179"/>
                  </a:lnTo>
                  <a:lnTo>
                    <a:pt x="301180" y="82791"/>
                  </a:lnTo>
                  <a:lnTo>
                    <a:pt x="256997" y="75806"/>
                  </a:lnTo>
                  <a:lnTo>
                    <a:pt x="205232" y="66154"/>
                  </a:lnTo>
                  <a:lnTo>
                    <a:pt x="154787" y="54533"/>
                  </a:lnTo>
                  <a:lnTo>
                    <a:pt x="105575" y="40322"/>
                  </a:lnTo>
                  <a:lnTo>
                    <a:pt x="57531" y="22898"/>
                  </a:lnTo>
                  <a:lnTo>
                    <a:pt x="10553" y="1651"/>
                  </a:lnTo>
                  <a:lnTo>
                    <a:pt x="7289" y="0"/>
                  </a:lnTo>
                  <a:lnTo>
                    <a:pt x="3289" y="1320"/>
                  </a:lnTo>
                  <a:lnTo>
                    <a:pt x="0" y="7874"/>
                  </a:lnTo>
                  <a:lnTo>
                    <a:pt x="1320" y="11861"/>
                  </a:lnTo>
                  <a:lnTo>
                    <a:pt x="4597" y="13512"/>
                  </a:lnTo>
                  <a:lnTo>
                    <a:pt x="52552" y="35204"/>
                  </a:lnTo>
                  <a:lnTo>
                    <a:pt x="101498" y="52946"/>
                  </a:lnTo>
                  <a:lnTo>
                    <a:pt x="151485" y="67386"/>
                  </a:lnTo>
                  <a:lnTo>
                    <a:pt x="202552" y="79159"/>
                  </a:lnTo>
                  <a:lnTo>
                    <a:pt x="254787" y="88900"/>
                  </a:lnTo>
                  <a:lnTo>
                    <a:pt x="299237" y="95923"/>
                  </a:lnTo>
                  <a:lnTo>
                    <a:pt x="344563" y="102336"/>
                  </a:lnTo>
                  <a:lnTo>
                    <a:pt x="438073" y="114820"/>
                  </a:lnTo>
                  <a:lnTo>
                    <a:pt x="486321" y="121615"/>
                  </a:lnTo>
                  <a:lnTo>
                    <a:pt x="539254" y="129844"/>
                  </a:lnTo>
                  <a:lnTo>
                    <a:pt x="542671" y="127393"/>
                  </a:lnTo>
                  <a:lnTo>
                    <a:pt x="543852" y="12015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452646" y="3231932"/>
              <a:ext cx="314325" cy="130810"/>
            </a:xfrm>
            <a:custGeom>
              <a:avLst/>
              <a:gdLst/>
              <a:ahLst/>
              <a:cxnLst/>
              <a:rect l="l" t="t" r="r" b="b"/>
              <a:pathLst>
                <a:path w="314325" h="130810" extrusionOk="0">
                  <a:moveTo>
                    <a:pt x="312686" y="0"/>
                  </a:moveTo>
                  <a:lnTo>
                    <a:pt x="307467" y="2171"/>
                  </a:lnTo>
                  <a:lnTo>
                    <a:pt x="209092" y="59791"/>
                  </a:lnTo>
                  <a:lnTo>
                    <a:pt x="69164" y="101561"/>
                  </a:lnTo>
                  <a:lnTo>
                    <a:pt x="0" y="130403"/>
                  </a:lnTo>
                  <a:lnTo>
                    <a:pt x="42187" y="115183"/>
                  </a:lnTo>
                  <a:lnTo>
                    <a:pt x="89248" y="100572"/>
                  </a:lnTo>
                  <a:lnTo>
                    <a:pt x="138793" y="85581"/>
                  </a:lnTo>
                  <a:lnTo>
                    <a:pt x="188433" y="69222"/>
                  </a:lnTo>
                  <a:lnTo>
                    <a:pt x="235779" y="50506"/>
                  </a:lnTo>
                  <a:lnTo>
                    <a:pt x="278442" y="28443"/>
                  </a:lnTo>
                  <a:lnTo>
                    <a:pt x="314032" y="2044"/>
                  </a:lnTo>
                  <a:lnTo>
                    <a:pt x="313474" y="1460"/>
                  </a:lnTo>
                  <a:lnTo>
                    <a:pt x="3126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521804" y="3234103"/>
              <a:ext cx="238760" cy="99695"/>
            </a:xfrm>
            <a:custGeom>
              <a:avLst/>
              <a:gdLst/>
              <a:ahLst/>
              <a:cxnLst/>
              <a:rect l="l" t="t" r="r" b="b"/>
              <a:pathLst>
                <a:path w="238759" h="99695" extrusionOk="0">
                  <a:moveTo>
                    <a:pt x="238315" y="0"/>
                  </a:moveTo>
                  <a:lnTo>
                    <a:pt x="0" y="99390"/>
                  </a:lnTo>
                  <a:lnTo>
                    <a:pt x="139928" y="57619"/>
                  </a:lnTo>
                  <a:lnTo>
                    <a:pt x="238315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438974" y="3222091"/>
              <a:ext cx="340360" cy="150495"/>
            </a:xfrm>
            <a:custGeom>
              <a:avLst/>
              <a:gdLst/>
              <a:ahLst/>
              <a:cxnLst/>
              <a:rect l="l" t="t" r="r" b="b"/>
              <a:pathLst>
                <a:path w="340359" h="150495" extrusionOk="0">
                  <a:moveTo>
                    <a:pt x="339775" y="5181"/>
                  </a:moveTo>
                  <a:lnTo>
                    <a:pt x="334594" y="0"/>
                  </a:lnTo>
                  <a:lnTo>
                    <a:pt x="330390" y="0"/>
                  </a:lnTo>
                  <a:lnTo>
                    <a:pt x="327799" y="2590"/>
                  </a:lnTo>
                  <a:lnTo>
                    <a:pt x="313740" y="15151"/>
                  </a:lnTo>
                  <a:lnTo>
                    <a:pt x="280187" y="37579"/>
                  </a:lnTo>
                  <a:lnTo>
                    <a:pt x="230403" y="61239"/>
                  </a:lnTo>
                  <a:lnTo>
                    <a:pt x="163931" y="84861"/>
                  </a:lnTo>
                  <a:lnTo>
                    <a:pt x="63500" y="115582"/>
                  </a:lnTo>
                  <a:lnTo>
                    <a:pt x="32867" y="125857"/>
                  </a:lnTo>
                  <a:lnTo>
                    <a:pt x="1562" y="138137"/>
                  </a:lnTo>
                  <a:lnTo>
                    <a:pt x="0" y="142036"/>
                  </a:lnTo>
                  <a:lnTo>
                    <a:pt x="2870" y="148780"/>
                  </a:lnTo>
                  <a:lnTo>
                    <a:pt x="6769" y="150342"/>
                  </a:lnTo>
                  <a:lnTo>
                    <a:pt x="10147" y="148907"/>
                  </a:lnTo>
                  <a:lnTo>
                    <a:pt x="27901" y="141808"/>
                  </a:lnTo>
                  <a:lnTo>
                    <a:pt x="47104" y="134950"/>
                  </a:lnTo>
                  <a:lnTo>
                    <a:pt x="67513" y="128231"/>
                  </a:lnTo>
                  <a:lnTo>
                    <a:pt x="156489" y="101117"/>
                  </a:lnTo>
                  <a:lnTo>
                    <a:pt x="190817" y="90004"/>
                  </a:lnTo>
                  <a:lnTo>
                    <a:pt x="256679" y="64363"/>
                  </a:lnTo>
                  <a:lnTo>
                    <a:pt x="313804" y="31813"/>
                  </a:lnTo>
                  <a:lnTo>
                    <a:pt x="339775" y="9385"/>
                  </a:lnTo>
                  <a:lnTo>
                    <a:pt x="339775" y="518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522043" y="222013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 extrusionOk="0">
                  <a:moveTo>
                    <a:pt x="2095" y="0"/>
                  </a:moveTo>
                  <a:lnTo>
                    <a:pt x="1409" y="1778"/>
                  </a:lnTo>
                  <a:lnTo>
                    <a:pt x="749" y="3568"/>
                  </a:lnTo>
                  <a:lnTo>
                    <a:pt x="127" y="5397"/>
                  </a:lnTo>
                  <a:lnTo>
                    <a:pt x="0" y="704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516175" y="2225530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 extrusionOk="0">
                  <a:moveTo>
                    <a:pt x="5994" y="0"/>
                  </a:moveTo>
                  <a:lnTo>
                    <a:pt x="4381" y="4737"/>
                  </a:lnTo>
                  <a:lnTo>
                    <a:pt x="2933" y="9677"/>
                  </a:lnTo>
                  <a:lnTo>
                    <a:pt x="1028" y="17145"/>
                  </a:lnTo>
                  <a:lnTo>
                    <a:pt x="0" y="21424"/>
                  </a:lnTo>
                  <a:lnTo>
                    <a:pt x="5867" y="165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85887" y="2178481"/>
              <a:ext cx="120650" cy="153670"/>
            </a:xfrm>
            <a:custGeom>
              <a:avLst/>
              <a:gdLst/>
              <a:ahLst/>
              <a:cxnLst/>
              <a:rect l="l" t="t" r="r" b="b"/>
              <a:pathLst>
                <a:path w="120650" h="153669" extrusionOk="0">
                  <a:moveTo>
                    <a:pt x="55930" y="7975"/>
                  </a:moveTo>
                  <a:lnTo>
                    <a:pt x="54978" y="3886"/>
                  </a:lnTo>
                  <a:lnTo>
                    <a:pt x="48768" y="0"/>
                  </a:lnTo>
                  <a:lnTo>
                    <a:pt x="44665" y="952"/>
                  </a:lnTo>
                  <a:lnTo>
                    <a:pt x="24193" y="41389"/>
                  </a:lnTo>
                  <a:lnTo>
                    <a:pt x="12369" y="88709"/>
                  </a:lnTo>
                  <a:lnTo>
                    <a:pt x="0" y="148170"/>
                  </a:lnTo>
                  <a:lnTo>
                    <a:pt x="2273" y="151714"/>
                  </a:lnTo>
                  <a:lnTo>
                    <a:pt x="9436" y="153276"/>
                  </a:lnTo>
                  <a:lnTo>
                    <a:pt x="12966" y="151003"/>
                  </a:lnTo>
                  <a:lnTo>
                    <a:pt x="13754" y="147421"/>
                  </a:lnTo>
                  <a:lnTo>
                    <a:pt x="28232" y="77673"/>
                  </a:lnTo>
                  <a:lnTo>
                    <a:pt x="31826" y="62179"/>
                  </a:lnTo>
                  <a:lnTo>
                    <a:pt x="46164" y="24511"/>
                  </a:lnTo>
                  <a:lnTo>
                    <a:pt x="49796" y="18021"/>
                  </a:lnTo>
                  <a:lnTo>
                    <a:pt x="55930" y="7975"/>
                  </a:lnTo>
                  <a:close/>
                </a:path>
                <a:path w="120650" h="153669" extrusionOk="0">
                  <a:moveTo>
                    <a:pt x="120637" y="113944"/>
                  </a:moveTo>
                  <a:lnTo>
                    <a:pt x="115722" y="72085"/>
                  </a:lnTo>
                  <a:lnTo>
                    <a:pt x="107899" y="30683"/>
                  </a:lnTo>
                  <a:lnTo>
                    <a:pt x="93980" y="25"/>
                  </a:lnTo>
                  <a:lnTo>
                    <a:pt x="87236" y="2921"/>
                  </a:lnTo>
                  <a:lnTo>
                    <a:pt x="85686" y="6832"/>
                  </a:lnTo>
                  <a:lnTo>
                    <a:pt x="87134" y="10198"/>
                  </a:lnTo>
                  <a:lnTo>
                    <a:pt x="91427" y="21615"/>
                  </a:lnTo>
                  <a:lnTo>
                    <a:pt x="100533" y="60439"/>
                  </a:lnTo>
                  <a:lnTo>
                    <a:pt x="107442" y="115404"/>
                  </a:lnTo>
                  <a:lnTo>
                    <a:pt x="110718" y="118033"/>
                  </a:lnTo>
                  <a:lnTo>
                    <a:pt x="118008" y="117233"/>
                  </a:lnTo>
                  <a:lnTo>
                    <a:pt x="120637" y="11394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982536" y="2754007"/>
              <a:ext cx="326390" cy="379730"/>
            </a:xfrm>
            <a:custGeom>
              <a:avLst/>
              <a:gdLst/>
              <a:ahLst/>
              <a:cxnLst/>
              <a:rect l="l" t="t" r="r" b="b"/>
              <a:pathLst>
                <a:path w="326390" h="379730" extrusionOk="0">
                  <a:moveTo>
                    <a:pt x="326224" y="259016"/>
                  </a:moveTo>
                  <a:lnTo>
                    <a:pt x="324954" y="147205"/>
                  </a:lnTo>
                  <a:lnTo>
                    <a:pt x="209359" y="130784"/>
                  </a:lnTo>
                  <a:lnTo>
                    <a:pt x="220573" y="24561"/>
                  </a:lnTo>
                  <a:lnTo>
                    <a:pt x="221767" y="13335"/>
                  </a:lnTo>
                  <a:lnTo>
                    <a:pt x="111366" y="12"/>
                  </a:lnTo>
                  <a:lnTo>
                    <a:pt x="97637" y="117614"/>
                  </a:lnTo>
                  <a:lnTo>
                    <a:pt x="12" y="100888"/>
                  </a:lnTo>
                  <a:lnTo>
                    <a:pt x="596" y="204698"/>
                  </a:lnTo>
                  <a:lnTo>
                    <a:pt x="96278" y="223647"/>
                  </a:lnTo>
                  <a:lnTo>
                    <a:pt x="98806" y="358838"/>
                  </a:lnTo>
                  <a:lnTo>
                    <a:pt x="213144" y="379679"/>
                  </a:lnTo>
                  <a:lnTo>
                    <a:pt x="213779" y="247650"/>
                  </a:lnTo>
                  <a:lnTo>
                    <a:pt x="326212" y="259029"/>
                  </a:lnTo>
                  <a:close/>
                </a:path>
              </a:pathLst>
            </a:custGeom>
            <a:solidFill>
              <a:srgbClr val="8AC48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975898" y="2747197"/>
              <a:ext cx="339725" cy="393700"/>
            </a:xfrm>
            <a:custGeom>
              <a:avLst/>
              <a:gdLst/>
              <a:ahLst/>
              <a:cxnLst/>
              <a:rect l="l" t="t" r="r" b="b"/>
              <a:pathLst>
                <a:path w="339725" h="393700" extrusionOk="0">
                  <a:moveTo>
                    <a:pt x="106641" y="359105"/>
                  </a:moveTo>
                  <a:lnTo>
                    <a:pt x="104358" y="371589"/>
                  </a:lnTo>
                  <a:lnTo>
                    <a:pt x="104254" y="372160"/>
                  </a:lnTo>
                  <a:lnTo>
                    <a:pt x="220535" y="393357"/>
                  </a:lnTo>
                  <a:lnTo>
                    <a:pt x="222516" y="392836"/>
                  </a:lnTo>
                  <a:lnTo>
                    <a:pt x="225539" y="390321"/>
                  </a:lnTo>
                  <a:lnTo>
                    <a:pt x="226415" y="388480"/>
                  </a:lnTo>
                  <a:lnTo>
                    <a:pt x="226463" y="378523"/>
                  </a:lnTo>
                  <a:lnTo>
                    <a:pt x="213182" y="378523"/>
                  </a:lnTo>
                  <a:lnTo>
                    <a:pt x="143154" y="365760"/>
                  </a:lnTo>
                  <a:lnTo>
                    <a:pt x="112094" y="365760"/>
                  </a:lnTo>
                  <a:lnTo>
                    <a:pt x="111988" y="360079"/>
                  </a:lnTo>
                  <a:lnTo>
                    <a:pt x="106641" y="359105"/>
                  </a:lnTo>
                  <a:close/>
                </a:path>
                <a:path w="339725" h="393700" extrusionOk="0">
                  <a:moveTo>
                    <a:pt x="219227" y="247662"/>
                  </a:moveTo>
                  <a:lnTo>
                    <a:pt x="217373" y="248259"/>
                  </a:lnTo>
                  <a:lnTo>
                    <a:pt x="214591" y="250774"/>
                  </a:lnTo>
                  <a:lnTo>
                    <a:pt x="213791" y="252552"/>
                  </a:lnTo>
                  <a:lnTo>
                    <a:pt x="213276" y="359105"/>
                  </a:lnTo>
                  <a:lnTo>
                    <a:pt x="213182" y="378523"/>
                  </a:lnTo>
                  <a:lnTo>
                    <a:pt x="226463" y="378523"/>
                  </a:lnTo>
                  <a:lnTo>
                    <a:pt x="226973" y="272618"/>
                  </a:lnTo>
                  <a:lnTo>
                    <a:pt x="227025" y="261785"/>
                  </a:lnTo>
                  <a:lnTo>
                    <a:pt x="339455" y="261785"/>
                  </a:lnTo>
                  <a:lnTo>
                    <a:pt x="339418" y="258470"/>
                  </a:lnTo>
                  <a:lnTo>
                    <a:pt x="326135" y="258470"/>
                  </a:lnTo>
                  <a:lnTo>
                    <a:pt x="219227" y="247662"/>
                  </a:lnTo>
                  <a:close/>
                </a:path>
                <a:path w="339725" h="393700" extrusionOk="0">
                  <a:moveTo>
                    <a:pt x="5829" y="100825"/>
                  </a:moveTo>
                  <a:lnTo>
                    <a:pt x="3860" y="101358"/>
                  </a:lnTo>
                  <a:lnTo>
                    <a:pt x="850" y="103911"/>
                  </a:lnTo>
                  <a:lnTo>
                    <a:pt x="0" y="105765"/>
                  </a:lnTo>
                  <a:lnTo>
                    <a:pt x="577" y="206044"/>
                  </a:lnTo>
                  <a:lnTo>
                    <a:pt x="622" y="214680"/>
                  </a:lnTo>
                  <a:lnTo>
                    <a:pt x="2870" y="217398"/>
                  </a:lnTo>
                  <a:lnTo>
                    <a:pt x="96380" y="235915"/>
                  </a:lnTo>
                  <a:lnTo>
                    <a:pt x="98681" y="359105"/>
                  </a:lnTo>
                  <a:lnTo>
                    <a:pt x="98805" y="365760"/>
                  </a:lnTo>
                  <a:lnTo>
                    <a:pt x="98869" y="368922"/>
                  </a:lnTo>
                  <a:lnTo>
                    <a:pt x="101142" y="371589"/>
                  </a:lnTo>
                  <a:lnTo>
                    <a:pt x="104254" y="372160"/>
                  </a:lnTo>
                  <a:lnTo>
                    <a:pt x="106641" y="359105"/>
                  </a:lnTo>
                  <a:lnTo>
                    <a:pt x="111970" y="359105"/>
                  </a:lnTo>
                  <a:lnTo>
                    <a:pt x="109667" y="235915"/>
                  </a:lnTo>
                  <a:lnTo>
                    <a:pt x="13855" y="206044"/>
                  </a:lnTo>
                  <a:lnTo>
                    <a:pt x="13589" y="159778"/>
                  </a:lnTo>
                  <a:lnTo>
                    <a:pt x="13478" y="140436"/>
                  </a:lnTo>
                  <a:lnTo>
                    <a:pt x="13400" y="127000"/>
                  </a:lnTo>
                  <a:lnTo>
                    <a:pt x="13334" y="115570"/>
                  </a:lnTo>
                  <a:lnTo>
                    <a:pt x="91902" y="115570"/>
                  </a:lnTo>
                  <a:lnTo>
                    <a:pt x="5829" y="100825"/>
                  </a:lnTo>
                  <a:close/>
                </a:path>
                <a:path w="339725" h="393700" extrusionOk="0">
                  <a:moveTo>
                    <a:pt x="111988" y="360079"/>
                  </a:moveTo>
                  <a:lnTo>
                    <a:pt x="112094" y="365760"/>
                  </a:lnTo>
                  <a:lnTo>
                    <a:pt x="143154" y="365760"/>
                  </a:lnTo>
                  <a:lnTo>
                    <a:pt x="111988" y="360079"/>
                  </a:lnTo>
                  <a:close/>
                </a:path>
                <a:path w="339725" h="393700" extrusionOk="0">
                  <a:moveTo>
                    <a:pt x="111970" y="359105"/>
                  </a:moveTo>
                  <a:lnTo>
                    <a:pt x="106641" y="359105"/>
                  </a:lnTo>
                  <a:lnTo>
                    <a:pt x="111988" y="360079"/>
                  </a:lnTo>
                  <a:lnTo>
                    <a:pt x="111970" y="359105"/>
                  </a:lnTo>
                  <a:close/>
                </a:path>
                <a:path w="339725" h="393700" extrusionOk="0">
                  <a:moveTo>
                    <a:pt x="339455" y="261785"/>
                  </a:moveTo>
                  <a:lnTo>
                    <a:pt x="227025" y="261785"/>
                  </a:lnTo>
                  <a:lnTo>
                    <a:pt x="334086" y="272618"/>
                  </a:lnTo>
                  <a:lnTo>
                    <a:pt x="335940" y="271995"/>
                  </a:lnTo>
                  <a:lnTo>
                    <a:pt x="338747" y="269443"/>
                  </a:lnTo>
                  <a:lnTo>
                    <a:pt x="339521" y="267639"/>
                  </a:lnTo>
                  <a:lnTo>
                    <a:pt x="339455" y="261785"/>
                  </a:lnTo>
                  <a:close/>
                </a:path>
                <a:path w="339725" h="393700" extrusionOk="0">
                  <a:moveTo>
                    <a:pt x="232985" y="14198"/>
                  </a:moveTo>
                  <a:lnTo>
                    <a:pt x="123824" y="14198"/>
                  </a:lnTo>
                  <a:lnTo>
                    <a:pt x="221119" y="25933"/>
                  </a:lnTo>
                  <a:lnTo>
                    <a:pt x="209016" y="140436"/>
                  </a:lnTo>
                  <a:lnTo>
                    <a:pt x="211531" y="143662"/>
                  </a:lnTo>
                  <a:lnTo>
                    <a:pt x="325031" y="159778"/>
                  </a:lnTo>
                  <a:lnTo>
                    <a:pt x="326015" y="247662"/>
                  </a:lnTo>
                  <a:lnTo>
                    <a:pt x="326135" y="258470"/>
                  </a:lnTo>
                  <a:lnTo>
                    <a:pt x="339418" y="258470"/>
                  </a:lnTo>
                  <a:lnTo>
                    <a:pt x="338305" y="159778"/>
                  </a:lnTo>
                  <a:lnTo>
                    <a:pt x="338201" y="150647"/>
                  </a:lnTo>
                  <a:lnTo>
                    <a:pt x="335788" y="147904"/>
                  </a:lnTo>
                  <a:lnTo>
                    <a:pt x="223265" y="131914"/>
                  </a:lnTo>
                  <a:lnTo>
                    <a:pt x="235394" y="17221"/>
                  </a:lnTo>
                  <a:lnTo>
                    <a:pt x="232985" y="14198"/>
                  </a:lnTo>
                  <a:close/>
                </a:path>
                <a:path w="339725" h="393700" extrusionOk="0">
                  <a:moveTo>
                    <a:pt x="91902" y="115570"/>
                  </a:moveTo>
                  <a:lnTo>
                    <a:pt x="13334" y="115570"/>
                  </a:lnTo>
                  <a:lnTo>
                    <a:pt x="104952" y="131279"/>
                  </a:lnTo>
                  <a:lnTo>
                    <a:pt x="106794" y="130835"/>
                  </a:lnTo>
                  <a:lnTo>
                    <a:pt x="109715" y="128651"/>
                  </a:lnTo>
                  <a:lnTo>
                    <a:pt x="110667" y="127000"/>
                  </a:lnTo>
                  <a:lnTo>
                    <a:pt x="111869" y="116700"/>
                  </a:lnTo>
                  <a:lnTo>
                    <a:pt x="98501" y="116700"/>
                  </a:lnTo>
                  <a:lnTo>
                    <a:pt x="91902" y="115570"/>
                  </a:lnTo>
                  <a:close/>
                </a:path>
                <a:path w="339725" h="393700" extrusionOk="0">
                  <a:moveTo>
                    <a:pt x="117043" y="0"/>
                  </a:moveTo>
                  <a:lnTo>
                    <a:pt x="115290" y="495"/>
                  </a:lnTo>
                  <a:lnTo>
                    <a:pt x="112509" y="2692"/>
                  </a:lnTo>
                  <a:lnTo>
                    <a:pt x="111620" y="4279"/>
                  </a:lnTo>
                  <a:lnTo>
                    <a:pt x="98501" y="116700"/>
                  </a:lnTo>
                  <a:lnTo>
                    <a:pt x="111869" y="116700"/>
                  </a:lnTo>
                  <a:lnTo>
                    <a:pt x="123824" y="14198"/>
                  </a:lnTo>
                  <a:lnTo>
                    <a:pt x="232985" y="14198"/>
                  </a:lnTo>
                  <a:lnTo>
                    <a:pt x="232803" y="13970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540717" y="2182337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 extrusionOk="0">
                  <a:moveTo>
                    <a:pt x="25831" y="0"/>
                  </a:moveTo>
                  <a:lnTo>
                    <a:pt x="14808" y="0"/>
                  </a:lnTo>
                  <a:lnTo>
                    <a:pt x="6946" y="787"/>
                  </a:lnTo>
                  <a:lnTo>
                    <a:pt x="0" y="2171"/>
                  </a:lnTo>
                  <a:lnTo>
                    <a:pt x="88" y="2552"/>
                  </a:lnTo>
                  <a:lnTo>
                    <a:pt x="165" y="3327"/>
                  </a:lnTo>
                  <a:lnTo>
                    <a:pt x="32156" y="1473"/>
                  </a:lnTo>
                  <a:lnTo>
                    <a:pt x="32550" y="571"/>
                  </a:lnTo>
                  <a:lnTo>
                    <a:pt x="29311" y="190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526858" y="2175700"/>
              <a:ext cx="57785" cy="17780"/>
            </a:xfrm>
            <a:custGeom>
              <a:avLst/>
              <a:gdLst/>
              <a:ahLst/>
              <a:cxnLst/>
              <a:rect l="l" t="t" r="r" b="b"/>
              <a:pathLst>
                <a:path w="57784" h="17780" extrusionOk="0">
                  <a:moveTo>
                    <a:pt x="57734" y="5511"/>
                  </a:moveTo>
                  <a:lnTo>
                    <a:pt x="55372" y="2032"/>
                  </a:lnTo>
                  <a:lnTo>
                    <a:pt x="46926" y="406"/>
                  </a:lnTo>
                  <a:lnTo>
                    <a:pt x="41592" y="12"/>
                  </a:lnTo>
                  <a:lnTo>
                    <a:pt x="36080" y="0"/>
                  </a:lnTo>
                  <a:lnTo>
                    <a:pt x="28168" y="266"/>
                  </a:lnTo>
                  <a:lnTo>
                    <a:pt x="0" y="8636"/>
                  </a:lnTo>
                  <a:lnTo>
                    <a:pt x="1993" y="15684"/>
                  </a:lnTo>
                  <a:lnTo>
                    <a:pt x="5664" y="17741"/>
                  </a:lnTo>
                  <a:lnTo>
                    <a:pt x="9194" y="16738"/>
                  </a:lnTo>
                  <a:lnTo>
                    <a:pt x="15252" y="15303"/>
                  </a:lnTo>
                  <a:lnTo>
                    <a:pt x="21983" y="14211"/>
                  </a:lnTo>
                  <a:lnTo>
                    <a:pt x="29044" y="13525"/>
                  </a:lnTo>
                  <a:lnTo>
                    <a:pt x="36080" y="13284"/>
                  </a:lnTo>
                  <a:lnTo>
                    <a:pt x="40932" y="13284"/>
                  </a:lnTo>
                  <a:lnTo>
                    <a:pt x="45529" y="13652"/>
                  </a:lnTo>
                  <a:lnTo>
                    <a:pt x="52870" y="15062"/>
                  </a:lnTo>
                  <a:lnTo>
                    <a:pt x="56349" y="12700"/>
                  </a:lnTo>
                  <a:lnTo>
                    <a:pt x="57734" y="551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6" name="Google Shape;186;p3"/>
          <p:cNvSpPr txBox="1"/>
          <p:nvPr/>
        </p:nvSpPr>
        <p:spPr>
          <a:xfrm>
            <a:off x="1126796" y="3498796"/>
            <a:ext cx="2061845" cy="238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ligue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para o 999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visite</a:t>
            </a:r>
            <a:r>
              <a:rPr lang="en-GB" sz="1600" b="1" dirty="0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 o Serviço de </a:t>
            </a:r>
            <a:r>
              <a:rPr lang="en-GB" sz="1600" b="1" dirty="0" err="1">
                <a:solidFill>
                  <a:srgbClr val="EA4033"/>
                </a:solidFill>
                <a:latin typeface="Arial"/>
                <a:ea typeface="Arial"/>
                <a:cs typeface="Arial"/>
                <a:sym typeface="Arial"/>
              </a:rPr>
              <a:t>Urgências</a:t>
            </a:r>
            <a:endParaRPr lang="en-GB" sz="1600" b="1" dirty="0">
              <a:solidFill>
                <a:srgbClr val="EA4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solidFill>
                <a:srgbClr val="EA4033"/>
              </a:solidFill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Quando </a:t>
            </a:r>
            <a:r>
              <a:rPr lang="en-GB" sz="1600" b="1" u="sng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ligar</a:t>
            </a:r>
            <a:r>
              <a:rPr lang="en-GB" sz="160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para o 999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solidFill>
                <a:srgbClr val="EA4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91652" y="2198459"/>
            <a:ext cx="1132132" cy="99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78950" y="5308515"/>
            <a:ext cx="1150722" cy="196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0743" y="4862409"/>
            <a:ext cx="1058367" cy="132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77463" y="2389349"/>
            <a:ext cx="99874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69830" y="2049581"/>
            <a:ext cx="1040396" cy="125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 txBox="1"/>
          <p:nvPr/>
        </p:nvSpPr>
        <p:spPr>
          <a:xfrm>
            <a:off x="8877463" y="3498796"/>
            <a:ext cx="2162341" cy="159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preocupação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consigo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família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ajuda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4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4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4"/>
          <p:cNvSpPr txBox="1"/>
          <p:nvPr/>
        </p:nvSpPr>
        <p:spPr>
          <a:xfrm>
            <a:off x="6298225" y="3447952"/>
            <a:ext cx="2123440" cy="248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estiver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fechado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ligue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para o 111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aconselhamento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houver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o 111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pedir-lhe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visitar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serviço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local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funciona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fora de horas.</a:t>
            </a:r>
          </a:p>
        </p:txBody>
      </p:sp>
      <p:sp>
        <p:nvSpPr>
          <p:cNvPr id="201" name="Google Shape;201;p4"/>
          <p:cNvSpPr txBox="1"/>
          <p:nvPr/>
        </p:nvSpPr>
        <p:spPr>
          <a:xfrm>
            <a:off x="3706909" y="3447952"/>
            <a:ext cx="2115217" cy="212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Nós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fornecemos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serviços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marcação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pacientes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pessoal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requerem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necessidades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adicionais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589" y="2323274"/>
            <a:ext cx="664603" cy="945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4"/>
          <p:cNvGrpSpPr/>
          <p:nvPr/>
        </p:nvGrpSpPr>
        <p:grpSpPr>
          <a:xfrm>
            <a:off x="7358387" y="2303875"/>
            <a:ext cx="916940" cy="827405"/>
            <a:chOff x="7358387" y="2303875"/>
            <a:chExt cx="916940" cy="827405"/>
          </a:xfrm>
        </p:grpSpPr>
        <p:sp>
          <p:nvSpPr>
            <p:cNvPr id="204" name="Google Shape;204;p4"/>
            <p:cNvSpPr/>
            <p:nvPr/>
          </p:nvSpPr>
          <p:spPr>
            <a:xfrm>
              <a:off x="7358387" y="2303875"/>
              <a:ext cx="916940" cy="827405"/>
            </a:xfrm>
            <a:custGeom>
              <a:avLst/>
              <a:gdLst/>
              <a:ahLst/>
              <a:cxnLst/>
              <a:rect l="l" t="t" r="r" b="b"/>
              <a:pathLst>
                <a:path w="916940" h="827405" extrusionOk="0">
                  <a:moveTo>
                    <a:pt x="458725" y="0"/>
                  </a:moveTo>
                  <a:lnTo>
                    <a:pt x="420287" y="9847"/>
                  </a:lnTo>
                  <a:lnTo>
                    <a:pt x="393155" y="39382"/>
                  </a:lnTo>
                  <a:lnTo>
                    <a:pt x="11622" y="708850"/>
                  </a:lnTo>
                  <a:lnTo>
                    <a:pt x="0" y="747618"/>
                  </a:lnTo>
                  <a:lnTo>
                    <a:pt x="2454" y="767463"/>
                  </a:lnTo>
                  <a:lnTo>
                    <a:pt x="23101" y="804849"/>
                  </a:lnTo>
                  <a:lnTo>
                    <a:pt x="56482" y="824538"/>
                  </a:lnTo>
                  <a:lnTo>
                    <a:pt x="77192" y="826998"/>
                  </a:lnTo>
                  <a:lnTo>
                    <a:pt x="840258" y="826998"/>
                  </a:lnTo>
                  <a:lnTo>
                    <a:pt x="879024" y="817156"/>
                  </a:lnTo>
                  <a:lnTo>
                    <a:pt x="907035" y="787615"/>
                  </a:lnTo>
                  <a:lnTo>
                    <a:pt x="916573" y="748233"/>
                  </a:lnTo>
                  <a:lnTo>
                    <a:pt x="915901" y="737927"/>
                  </a:lnTo>
                  <a:lnTo>
                    <a:pt x="524308" y="39382"/>
                  </a:lnTo>
                  <a:lnTo>
                    <a:pt x="497184" y="9847"/>
                  </a:lnTo>
                  <a:lnTo>
                    <a:pt x="458725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7556325" y="2746691"/>
              <a:ext cx="473709" cy="258445"/>
            </a:xfrm>
            <a:custGeom>
              <a:avLst/>
              <a:gdLst/>
              <a:ahLst/>
              <a:cxnLst/>
              <a:rect l="l" t="t" r="r" b="b"/>
              <a:pathLst>
                <a:path w="473709" h="258444" extrusionOk="0">
                  <a:moveTo>
                    <a:pt x="130517" y="58775"/>
                  </a:moveTo>
                  <a:lnTo>
                    <a:pt x="74815" y="58775"/>
                  </a:lnTo>
                  <a:lnTo>
                    <a:pt x="74815" y="258025"/>
                  </a:lnTo>
                  <a:lnTo>
                    <a:pt x="130517" y="258025"/>
                  </a:lnTo>
                  <a:lnTo>
                    <a:pt x="130517" y="58775"/>
                  </a:lnTo>
                  <a:close/>
                </a:path>
                <a:path w="473709" h="258444" extrusionOk="0">
                  <a:moveTo>
                    <a:pt x="130517" y="0"/>
                  </a:moveTo>
                  <a:lnTo>
                    <a:pt x="81178" y="0"/>
                  </a:lnTo>
                  <a:lnTo>
                    <a:pt x="0" y="60629"/>
                  </a:lnTo>
                  <a:lnTo>
                    <a:pt x="27851" y="94272"/>
                  </a:lnTo>
                  <a:lnTo>
                    <a:pt x="74815" y="58775"/>
                  </a:lnTo>
                  <a:lnTo>
                    <a:pt x="130517" y="58775"/>
                  </a:lnTo>
                  <a:lnTo>
                    <a:pt x="130517" y="0"/>
                  </a:lnTo>
                  <a:close/>
                </a:path>
                <a:path w="473709" h="258444" extrusionOk="0">
                  <a:moveTo>
                    <a:pt x="301942" y="58775"/>
                  </a:moveTo>
                  <a:lnTo>
                    <a:pt x="246227" y="58775"/>
                  </a:lnTo>
                  <a:lnTo>
                    <a:pt x="246227" y="258025"/>
                  </a:lnTo>
                  <a:lnTo>
                    <a:pt x="301942" y="258025"/>
                  </a:lnTo>
                  <a:lnTo>
                    <a:pt x="301942" y="58775"/>
                  </a:lnTo>
                  <a:close/>
                </a:path>
                <a:path w="473709" h="258444" extrusionOk="0">
                  <a:moveTo>
                    <a:pt x="301942" y="0"/>
                  </a:moveTo>
                  <a:lnTo>
                    <a:pt x="252590" y="0"/>
                  </a:lnTo>
                  <a:lnTo>
                    <a:pt x="171411" y="60629"/>
                  </a:lnTo>
                  <a:lnTo>
                    <a:pt x="199263" y="94272"/>
                  </a:lnTo>
                  <a:lnTo>
                    <a:pt x="246227" y="58775"/>
                  </a:lnTo>
                  <a:lnTo>
                    <a:pt x="301942" y="58775"/>
                  </a:lnTo>
                  <a:lnTo>
                    <a:pt x="301942" y="0"/>
                  </a:lnTo>
                  <a:close/>
                </a:path>
                <a:path w="473709" h="258444" extrusionOk="0">
                  <a:moveTo>
                    <a:pt x="473354" y="58775"/>
                  </a:moveTo>
                  <a:lnTo>
                    <a:pt x="417639" y="58775"/>
                  </a:lnTo>
                  <a:lnTo>
                    <a:pt x="417639" y="258025"/>
                  </a:lnTo>
                  <a:lnTo>
                    <a:pt x="473354" y="258025"/>
                  </a:lnTo>
                  <a:lnTo>
                    <a:pt x="473354" y="58775"/>
                  </a:lnTo>
                  <a:close/>
                </a:path>
                <a:path w="473709" h="258444" extrusionOk="0">
                  <a:moveTo>
                    <a:pt x="473354" y="0"/>
                  </a:moveTo>
                  <a:lnTo>
                    <a:pt x="424002" y="0"/>
                  </a:lnTo>
                  <a:lnTo>
                    <a:pt x="342823" y="60629"/>
                  </a:lnTo>
                  <a:lnTo>
                    <a:pt x="370687" y="94272"/>
                  </a:lnTo>
                  <a:lnTo>
                    <a:pt x="417639" y="58775"/>
                  </a:lnTo>
                  <a:lnTo>
                    <a:pt x="473354" y="58775"/>
                  </a:lnTo>
                  <a:lnTo>
                    <a:pt x="473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6" name="Google Shape;206;p4"/>
          <p:cNvSpPr/>
          <p:nvPr/>
        </p:nvSpPr>
        <p:spPr>
          <a:xfrm>
            <a:off x="8959233" y="2341370"/>
            <a:ext cx="2703830" cy="1020991"/>
          </a:xfrm>
          <a:custGeom>
            <a:avLst/>
            <a:gdLst/>
            <a:ahLst/>
            <a:cxnLst/>
            <a:rect l="l" t="t" r="r" b="b"/>
            <a:pathLst>
              <a:path w="2703829" h="1835150" extrusionOk="0">
                <a:moveTo>
                  <a:pt x="2487498" y="0"/>
                </a:moveTo>
                <a:lnTo>
                  <a:pt x="215785" y="0"/>
                </a:lnTo>
                <a:lnTo>
                  <a:pt x="172293" y="5641"/>
                </a:lnTo>
                <a:lnTo>
                  <a:pt x="131786" y="21821"/>
                </a:lnTo>
                <a:lnTo>
                  <a:pt x="95131" y="47423"/>
                </a:lnTo>
                <a:lnTo>
                  <a:pt x="63196" y="81330"/>
                </a:lnTo>
                <a:lnTo>
                  <a:pt x="36849" y="122427"/>
                </a:lnTo>
                <a:lnTo>
                  <a:pt x="16955" y="169596"/>
                </a:lnTo>
                <a:lnTo>
                  <a:pt x="4383" y="221721"/>
                </a:lnTo>
                <a:lnTo>
                  <a:pt x="0" y="277685"/>
                </a:lnTo>
                <a:lnTo>
                  <a:pt x="0" y="1224661"/>
                </a:lnTo>
                <a:lnTo>
                  <a:pt x="2970" y="1284489"/>
                </a:lnTo>
                <a:lnTo>
                  <a:pt x="11802" y="1335797"/>
                </a:lnTo>
                <a:lnTo>
                  <a:pt x="26379" y="1379108"/>
                </a:lnTo>
                <a:lnTo>
                  <a:pt x="46585" y="1414945"/>
                </a:lnTo>
                <a:lnTo>
                  <a:pt x="72301" y="1443832"/>
                </a:lnTo>
                <a:lnTo>
                  <a:pt x="103410" y="1466293"/>
                </a:lnTo>
                <a:lnTo>
                  <a:pt x="139795" y="1482852"/>
                </a:lnTo>
                <a:lnTo>
                  <a:pt x="181340" y="1494031"/>
                </a:lnTo>
                <a:lnTo>
                  <a:pt x="227927" y="1500355"/>
                </a:lnTo>
                <a:lnTo>
                  <a:pt x="279438" y="1502346"/>
                </a:lnTo>
                <a:lnTo>
                  <a:pt x="1598688" y="1504734"/>
                </a:lnTo>
                <a:lnTo>
                  <a:pt x="1657238" y="1512158"/>
                </a:lnTo>
                <a:lnTo>
                  <a:pt x="1699677" y="1532041"/>
                </a:lnTo>
                <a:lnTo>
                  <a:pt x="1728443" y="1560801"/>
                </a:lnTo>
                <a:lnTo>
                  <a:pt x="1745972" y="1594855"/>
                </a:lnTo>
                <a:lnTo>
                  <a:pt x="1757070" y="1664512"/>
                </a:lnTo>
                <a:lnTo>
                  <a:pt x="1757070" y="1782457"/>
                </a:lnTo>
                <a:lnTo>
                  <a:pt x="1768107" y="1819068"/>
                </a:lnTo>
                <a:lnTo>
                  <a:pt x="1795414" y="1834540"/>
                </a:lnTo>
                <a:lnTo>
                  <a:pt x="1830290" y="1829238"/>
                </a:lnTo>
                <a:lnTo>
                  <a:pt x="1864029" y="1803527"/>
                </a:lnTo>
                <a:lnTo>
                  <a:pt x="2111578" y="1572882"/>
                </a:lnTo>
                <a:lnTo>
                  <a:pt x="2141973" y="1541062"/>
                </a:lnTo>
                <a:lnTo>
                  <a:pt x="2173939" y="1519126"/>
                </a:lnTo>
                <a:lnTo>
                  <a:pt x="2206856" y="1506434"/>
                </a:lnTo>
                <a:lnTo>
                  <a:pt x="2240102" y="1502346"/>
                </a:lnTo>
                <a:lnTo>
                  <a:pt x="2487498" y="1502346"/>
                </a:lnTo>
                <a:lnTo>
                  <a:pt x="2530987" y="1496705"/>
                </a:lnTo>
                <a:lnTo>
                  <a:pt x="2571492" y="1480525"/>
                </a:lnTo>
                <a:lnTo>
                  <a:pt x="2608146" y="1454923"/>
                </a:lnTo>
                <a:lnTo>
                  <a:pt x="2640082" y="1421015"/>
                </a:lnTo>
                <a:lnTo>
                  <a:pt x="2666431" y="1379919"/>
                </a:lnTo>
                <a:lnTo>
                  <a:pt x="2686326" y="1332750"/>
                </a:lnTo>
                <a:lnTo>
                  <a:pt x="2698899" y="1280625"/>
                </a:lnTo>
                <a:lnTo>
                  <a:pt x="2703283" y="1224661"/>
                </a:lnTo>
                <a:lnTo>
                  <a:pt x="2703283" y="1052690"/>
                </a:lnTo>
                <a:lnTo>
                  <a:pt x="2703283" y="1132674"/>
                </a:lnTo>
                <a:lnTo>
                  <a:pt x="2703283" y="277685"/>
                </a:lnTo>
                <a:lnTo>
                  <a:pt x="2698899" y="221721"/>
                </a:lnTo>
                <a:lnTo>
                  <a:pt x="2686326" y="169596"/>
                </a:lnTo>
                <a:lnTo>
                  <a:pt x="2666431" y="122427"/>
                </a:lnTo>
                <a:lnTo>
                  <a:pt x="2640082" y="81330"/>
                </a:lnTo>
                <a:lnTo>
                  <a:pt x="2608146" y="47423"/>
                </a:lnTo>
                <a:lnTo>
                  <a:pt x="2571492" y="21821"/>
                </a:lnTo>
                <a:lnTo>
                  <a:pt x="2530987" y="5641"/>
                </a:lnTo>
                <a:lnTo>
                  <a:pt x="2487498" y="0"/>
                </a:lnTo>
                <a:close/>
              </a:path>
            </a:pathLst>
          </a:custGeom>
          <a:solidFill>
            <a:srgbClr val="EA5D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4"/>
          <p:cNvSpPr txBox="1"/>
          <p:nvPr/>
        </p:nvSpPr>
        <p:spPr>
          <a:xfrm>
            <a:off x="9143051" y="2439131"/>
            <a:ext cx="2381377" cy="53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Eu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uso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o site para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esperar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no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telefone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</p:txBody>
      </p:sp>
      <p:pic>
        <p:nvPicPr>
          <p:cNvPr id="208" name="Google Shape;2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3321050"/>
            <a:ext cx="3601071" cy="42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2157" y="1778910"/>
            <a:ext cx="1325113" cy="156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322" y="2250607"/>
            <a:ext cx="1955245" cy="1052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4"/>
          <p:cNvGrpSpPr/>
          <p:nvPr/>
        </p:nvGrpSpPr>
        <p:grpSpPr>
          <a:xfrm>
            <a:off x="107329" y="5486681"/>
            <a:ext cx="3601072" cy="2186071"/>
            <a:chOff x="119025" y="5224208"/>
            <a:chExt cx="3856499" cy="2341131"/>
          </a:xfrm>
        </p:grpSpPr>
        <p:pic>
          <p:nvPicPr>
            <p:cNvPr id="212" name="Google Shape;212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9025" y="5562149"/>
              <a:ext cx="1593444" cy="200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0422" y="5556650"/>
              <a:ext cx="980618" cy="1233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4"/>
            <p:cNvSpPr/>
            <p:nvPr/>
          </p:nvSpPr>
          <p:spPr>
            <a:xfrm>
              <a:off x="1511724" y="5224208"/>
              <a:ext cx="2463800" cy="1621155"/>
            </a:xfrm>
            <a:custGeom>
              <a:avLst/>
              <a:gdLst/>
              <a:ahLst/>
              <a:cxnLst/>
              <a:rect l="l" t="t" r="r" b="b"/>
              <a:pathLst>
                <a:path w="2463800" h="1621154" extrusionOk="0">
                  <a:moveTo>
                    <a:pt x="2269197" y="0"/>
                  </a:moveTo>
                  <a:lnTo>
                    <a:pt x="426478" y="0"/>
                  </a:lnTo>
                  <a:lnTo>
                    <a:pt x="368555" y="4095"/>
                  </a:lnTo>
                  <a:lnTo>
                    <a:pt x="322473" y="16228"/>
                  </a:lnTo>
                  <a:lnTo>
                    <a:pt x="287162" y="36167"/>
                  </a:lnTo>
                  <a:lnTo>
                    <a:pt x="244589" y="98537"/>
                  </a:lnTo>
                  <a:lnTo>
                    <a:pt x="235191" y="140507"/>
                  </a:lnTo>
                  <a:lnTo>
                    <a:pt x="232295" y="189356"/>
                  </a:lnTo>
                  <a:lnTo>
                    <a:pt x="230619" y="872578"/>
                  </a:lnTo>
                  <a:lnTo>
                    <a:pt x="219409" y="927892"/>
                  </a:lnTo>
                  <a:lnTo>
                    <a:pt x="191417" y="960504"/>
                  </a:lnTo>
                  <a:lnTo>
                    <a:pt x="155095" y="975984"/>
                  </a:lnTo>
                  <a:lnTo>
                    <a:pt x="118897" y="979906"/>
                  </a:lnTo>
                  <a:lnTo>
                    <a:pt x="36423" y="979906"/>
                  </a:lnTo>
                  <a:lnTo>
                    <a:pt x="10820" y="987384"/>
                  </a:lnTo>
                  <a:lnTo>
                    <a:pt x="0" y="1005887"/>
                  </a:lnTo>
                  <a:lnTo>
                    <a:pt x="3705" y="1029519"/>
                  </a:lnTo>
                  <a:lnTo>
                    <a:pt x="21678" y="1052385"/>
                  </a:lnTo>
                  <a:lnTo>
                    <a:pt x="182968" y="1220127"/>
                  </a:lnTo>
                  <a:lnTo>
                    <a:pt x="205222" y="1240724"/>
                  </a:lnTo>
                  <a:lnTo>
                    <a:pt x="220562" y="1262384"/>
                  </a:lnTo>
                  <a:lnTo>
                    <a:pt x="229437" y="1284690"/>
                  </a:lnTo>
                  <a:lnTo>
                    <a:pt x="232295" y="1307223"/>
                  </a:lnTo>
                  <a:lnTo>
                    <a:pt x="232295" y="1474863"/>
                  </a:lnTo>
                  <a:lnTo>
                    <a:pt x="239232" y="1513736"/>
                  </a:lnTo>
                  <a:lnTo>
                    <a:pt x="258808" y="1548667"/>
                  </a:lnTo>
                  <a:lnTo>
                    <a:pt x="289172" y="1578262"/>
                  </a:lnTo>
                  <a:lnTo>
                    <a:pt x="328473" y="1601127"/>
                  </a:lnTo>
                  <a:lnTo>
                    <a:pt x="374859" y="1615868"/>
                  </a:lnTo>
                  <a:lnTo>
                    <a:pt x="426478" y="1621091"/>
                  </a:lnTo>
                  <a:lnTo>
                    <a:pt x="546735" y="1621091"/>
                  </a:lnTo>
                  <a:lnTo>
                    <a:pt x="490804" y="1621091"/>
                  </a:lnTo>
                  <a:lnTo>
                    <a:pt x="2269197" y="1621091"/>
                  </a:lnTo>
                  <a:lnTo>
                    <a:pt x="2320817" y="1615868"/>
                  </a:lnTo>
                  <a:lnTo>
                    <a:pt x="2367203" y="1601127"/>
                  </a:lnTo>
                  <a:lnTo>
                    <a:pt x="2406503" y="1578262"/>
                  </a:lnTo>
                  <a:lnTo>
                    <a:pt x="2436868" y="1548667"/>
                  </a:lnTo>
                  <a:lnTo>
                    <a:pt x="2456444" y="1513736"/>
                  </a:lnTo>
                  <a:lnTo>
                    <a:pt x="2463380" y="1474863"/>
                  </a:lnTo>
                  <a:lnTo>
                    <a:pt x="2463380" y="146215"/>
                  </a:lnTo>
                  <a:lnTo>
                    <a:pt x="2456444" y="107342"/>
                  </a:lnTo>
                  <a:lnTo>
                    <a:pt x="2436868" y="72414"/>
                  </a:lnTo>
                  <a:lnTo>
                    <a:pt x="2406503" y="42822"/>
                  </a:lnTo>
                  <a:lnTo>
                    <a:pt x="2367203" y="19961"/>
                  </a:lnTo>
                  <a:lnTo>
                    <a:pt x="2320817" y="5222"/>
                  </a:lnTo>
                  <a:lnTo>
                    <a:pt x="226919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5" name="Google Shape;215;p4"/>
          <p:cNvSpPr txBox="1"/>
          <p:nvPr/>
        </p:nvSpPr>
        <p:spPr>
          <a:xfrm>
            <a:off x="1786987" y="5568533"/>
            <a:ext cx="1883469" cy="129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enviar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um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correio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-e, pois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o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usamos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mensagens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pacientes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</p:txBody>
      </p:sp>
      <p:sp>
        <p:nvSpPr>
          <p:cNvPr id="216" name="Google Shape;216;p4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</a:t>
            </a:r>
            <a:endParaRPr sz="1800"/>
          </a:p>
        </p:txBody>
      </p:sp>
      <p:sp>
        <p:nvSpPr>
          <p:cNvPr id="217" name="Google Shape;217;p4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8890000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2: Em </a:t>
            </a:r>
            <a:r>
              <a:rPr lang="en-GB" err="1"/>
              <a:t>caso</a:t>
            </a:r>
            <a:r>
              <a:rPr lang="en-GB"/>
              <a:t> de </a:t>
            </a:r>
            <a:r>
              <a:rPr lang="en-GB" err="1"/>
              <a:t>optar</a:t>
            </a:r>
            <a:r>
              <a:rPr lang="en-GB"/>
              <a:t> </a:t>
            </a:r>
            <a:r>
              <a:rPr lang="en-GB" err="1"/>
              <a:t>por</a:t>
            </a:r>
            <a:r>
              <a:rPr lang="en-GB"/>
              <a:t> </a:t>
            </a:r>
            <a:r>
              <a:rPr lang="en-GB" err="1"/>
              <a:t>entrar</a:t>
            </a:r>
            <a:r>
              <a:rPr lang="en-GB"/>
              <a:t> </a:t>
            </a:r>
            <a:r>
              <a:rPr lang="en-GB" err="1"/>
              <a:t>em</a:t>
            </a:r>
            <a:r>
              <a:rPr lang="en-GB"/>
              <a:t> </a:t>
            </a:r>
            <a:r>
              <a:rPr lang="en-GB" err="1"/>
              <a:t>contato</a:t>
            </a:r>
            <a:r>
              <a:rPr lang="en-GB"/>
              <a:t> </a:t>
            </a:r>
            <a:r>
              <a:rPr lang="en-GB" err="1"/>
              <a:t>conosco</a:t>
            </a:r>
            <a:endParaRPr lang="en-GB"/>
          </a:p>
        </p:txBody>
      </p:sp>
      <p:sp>
        <p:nvSpPr>
          <p:cNvPr id="219" name="Google Shape;219;p4"/>
          <p:cNvSpPr txBox="1"/>
          <p:nvPr/>
        </p:nvSpPr>
        <p:spPr>
          <a:xfrm>
            <a:off x="1119260" y="3448583"/>
            <a:ext cx="2070170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Contacte-nos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3)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ligue-nos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jornada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Estamos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ocupados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início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do dia.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5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5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5"/>
          <p:cNvSpPr txBox="1"/>
          <p:nvPr/>
        </p:nvSpPr>
        <p:spPr>
          <a:xfrm>
            <a:off x="6323241" y="3202045"/>
            <a:ext cx="2152015" cy="264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316865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duma consulta para um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administrativo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possível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demorar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tempo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contactá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comparação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compromisso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3738180" y="3202045"/>
            <a:ext cx="2089961" cy="33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ligar-nos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recepcionista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ajudá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preencher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formulário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Eles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completá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-lo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você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você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privacidade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avise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-nos.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1131028" y="3202045"/>
            <a:ext cx="2154613" cy="346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Utilize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formulário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NHS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dizer-nos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-se,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consulta para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habitual;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cirurgia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preocupações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Descreva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a consulta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prefere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pessoalmente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1003299" y="440180"/>
            <a:ext cx="7559725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r>
              <a:rPr lang="en-GB"/>
              <a:t>3: </a:t>
            </a:r>
            <a:r>
              <a:rPr lang="en-GB" err="1"/>
              <a:t>Nós</a:t>
            </a:r>
            <a:r>
              <a:rPr lang="en-GB"/>
              <a:t> </a:t>
            </a:r>
            <a:r>
              <a:rPr lang="en-GB" err="1"/>
              <a:t>ouvimo</a:t>
            </a:r>
            <a:r>
              <a:rPr lang="en-GB"/>
              <a:t>-lo</a:t>
            </a:r>
            <a:endParaRPr/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9827" y="1966402"/>
            <a:ext cx="1335357" cy="108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158" y="1632659"/>
            <a:ext cx="1363532" cy="141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/>
          <p:nvPr/>
        </p:nvSpPr>
        <p:spPr>
          <a:xfrm>
            <a:off x="8902700" y="711194"/>
            <a:ext cx="2247900" cy="3129280"/>
          </a:xfrm>
          <a:custGeom>
            <a:avLst/>
            <a:gdLst/>
            <a:ahLst/>
            <a:cxnLst/>
            <a:rect l="l" t="t" r="r" b="b"/>
            <a:pathLst>
              <a:path w="2247900" h="3129279" extrusionOk="0">
                <a:moveTo>
                  <a:pt x="2008009" y="0"/>
                </a:moveTo>
                <a:lnTo>
                  <a:pt x="239890" y="0"/>
                </a:lnTo>
                <a:lnTo>
                  <a:pt x="200976" y="4364"/>
                </a:lnTo>
                <a:lnTo>
                  <a:pt x="164062" y="17002"/>
                </a:lnTo>
                <a:lnTo>
                  <a:pt x="129641" y="37224"/>
                </a:lnTo>
                <a:lnTo>
                  <a:pt x="98209" y="64346"/>
                </a:lnTo>
                <a:lnTo>
                  <a:pt x="70257" y="97680"/>
                </a:lnTo>
                <a:lnTo>
                  <a:pt x="46281" y="136540"/>
                </a:lnTo>
                <a:lnTo>
                  <a:pt x="26773" y="180238"/>
                </a:lnTo>
                <a:lnTo>
                  <a:pt x="12228" y="228089"/>
                </a:lnTo>
                <a:lnTo>
                  <a:pt x="3139" y="279406"/>
                </a:lnTo>
                <a:lnTo>
                  <a:pt x="0" y="333502"/>
                </a:lnTo>
                <a:lnTo>
                  <a:pt x="0" y="2278989"/>
                </a:lnTo>
                <a:lnTo>
                  <a:pt x="0" y="2182926"/>
                </a:lnTo>
                <a:lnTo>
                  <a:pt x="0" y="2389466"/>
                </a:lnTo>
                <a:lnTo>
                  <a:pt x="3139" y="2443559"/>
                </a:lnTo>
                <a:lnTo>
                  <a:pt x="12228" y="2494873"/>
                </a:lnTo>
                <a:lnTo>
                  <a:pt x="26773" y="2542721"/>
                </a:lnTo>
                <a:lnTo>
                  <a:pt x="46281" y="2586418"/>
                </a:lnTo>
                <a:lnTo>
                  <a:pt x="70257" y="2625277"/>
                </a:lnTo>
                <a:lnTo>
                  <a:pt x="98209" y="2658610"/>
                </a:lnTo>
                <a:lnTo>
                  <a:pt x="129641" y="2685731"/>
                </a:lnTo>
                <a:lnTo>
                  <a:pt x="164062" y="2705954"/>
                </a:lnTo>
                <a:lnTo>
                  <a:pt x="200976" y="2718591"/>
                </a:lnTo>
                <a:lnTo>
                  <a:pt x="239890" y="2722956"/>
                </a:lnTo>
                <a:lnTo>
                  <a:pt x="514921" y="2722956"/>
                </a:lnTo>
                <a:lnTo>
                  <a:pt x="551827" y="2731864"/>
                </a:lnTo>
                <a:lnTo>
                  <a:pt x="587713" y="2754991"/>
                </a:lnTo>
                <a:lnTo>
                  <a:pt x="621057" y="2786939"/>
                </a:lnTo>
                <a:lnTo>
                  <a:pt x="650341" y="2822308"/>
                </a:lnTo>
                <a:lnTo>
                  <a:pt x="921359" y="3075292"/>
                </a:lnTo>
                <a:lnTo>
                  <a:pt x="959583" y="3109239"/>
                </a:lnTo>
                <a:lnTo>
                  <a:pt x="995039" y="3127489"/>
                </a:lnTo>
                <a:lnTo>
                  <a:pt x="1024437" y="3128927"/>
                </a:lnTo>
                <a:lnTo>
                  <a:pt x="1044488" y="3112434"/>
                </a:lnTo>
                <a:lnTo>
                  <a:pt x="1051902" y="3076892"/>
                </a:lnTo>
                <a:lnTo>
                  <a:pt x="1051902" y="2845714"/>
                </a:lnTo>
                <a:lnTo>
                  <a:pt x="1055824" y="2803951"/>
                </a:lnTo>
                <a:lnTo>
                  <a:pt x="1101242" y="2746055"/>
                </a:lnTo>
                <a:lnTo>
                  <a:pt x="1152103" y="2730971"/>
                </a:lnTo>
                <a:lnTo>
                  <a:pt x="1227975" y="2725826"/>
                </a:lnTo>
                <a:lnTo>
                  <a:pt x="1937245" y="2722956"/>
                </a:lnTo>
                <a:lnTo>
                  <a:pt x="1985342" y="2721307"/>
                </a:lnTo>
                <a:lnTo>
                  <a:pt x="2029652" y="2716118"/>
                </a:lnTo>
                <a:lnTo>
                  <a:pt x="2070100" y="2707026"/>
                </a:lnTo>
                <a:lnTo>
                  <a:pt x="2106612" y="2693665"/>
                </a:lnTo>
                <a:lnTo>
                  <a:pt x="2167520" y="2652685"/>
                </a:lnTo>
                <a:lnTo>
                  <a:pt x="2211773" y="2590266"/>
                </a:lnTo>
                <a:lnTo>
                  <a:pt x="2227465" y="2550107"/>
                </a:lnTo>
                <a:lnTo>
                  <a:pt x="2238767" y="2503497"/>
                </a:lnTo>
                <a:lnTo>
                  <a:pt x="2245604" y="2450071"/>
                </a:lnTo>
                <a:lnTo>
                  <a:pt x="2247900" y="2389466"/>
                </a:lnTo>
                <a:lnTo>
                  <a:pt x="2247900" y="333502"/>
                </a:lnTo>
                <a:lnTo>
                  <a:pt x="2244760" y="279406"/>
                </a:lnTo>
                <a:lnTo>
                  <a:pt x="2235671" y="228089"/>
                </a:lnTo>
                <a:lnTo>
                  <a:pt x="2221126" y="180238"/>
                </a:lnTo>
                <a:lnTo>
                  <a:pt x="2201618" y="136540"/>
                </a:lnTo>
                <a:lnTo>
                  <a:pt x="2177642" y="97680"/>
                </a:lnTo>
                <a:lnTo>
                  <a:pt x="2149690" y="64346"/>
                </a:lnTo>
                <a:lnTo>
                  <a:pt x="2118258" y="37224"/>
                </a:lnTo>
                <a:lnTo>
                  <a:pt x="2083837" y="17002"/>
                </a:lnTo>
                <a:lnTo>
                  <a:pt x="2046923" y="4364"/>
                </a:lnTo>
                <a:lnTo>
                  <a:pt x="2008009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5"/>
          <p:cNvSpPr txBox="1"/>
          <p:nvPr/>
        </p:nvSpPr>
        <p:spPr>
          <a:xfrm>
            <a:off x="9128874" y="849656"/>
            <a:ext cx="1778635" cy="23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nossa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garantia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é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que o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atendimento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é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certo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você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fazemos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o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nosso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melhor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priorizar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as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suas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preferências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</p:txBody>
      </p:sp>
      <p:grpSp>
        <p:nvGrpSpPr>
          <p:cNvPr id="235" name="Google Shape;235;p5"/>
          <p:cNvGrpSpPr/>
          <p:nvPr/>
        </p:nvGrpSpPr>
        <p:grpSpPr>
          <a:xfrm>
            <a:off x="9062271" y="3927222"/>
            <a:ext cx="2446186" cy="3629277"/>
            <a:chOff x="9062271" y="3927222"/>
            <a:chExt cx="2446186" cy="3629277"/>
          </a:xfrm>
        </p:grpSpPr>
        <p:pic>
          <p:nvPicPr>
            <p:cNvPr id="236" name="Google Shape;23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62271" y="3927222"/>
              <a:ext cx="2446186" cy="3629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32280" y="7343621"/>
              <a:ext cx="449244" cy="1830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5935" y="2007819"/>
            <a:ext cx="1264801" cy="104095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5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46" name="Google Shape;246;p6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47" name="Google Shape;247;p6"/>
          <p:cNvSpPr txBox="1"/>
          <p:nvPr/>
        </p:nvSpPr>
        <p:spPr>
          <a:xfrm>
            <a:off x="3708247" y="3499633"/>
            <a:ext cx="2176662" cy="317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triagem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examina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Triagem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decidimos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cuidadosamente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cuidados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rapidez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necessário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quem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precisa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1107236" y="3502304"/>
            <a:ext cx="2294620" cy="159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233679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pedir-lhe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enviar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detalhes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12700" marR="233679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outras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10103612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4: </a:t>
            </a:r>
            <a:r>
              <a:rPr lang="en-GB" err="1"/>
              <a:t>Identificamos</a:t>
            </a:r>
            <a:r>
              <a:rPr lang="en-GB"/>
              <a:t> as </a:t>
            </a:r>
            <a:r>
              <a:rPr lang="en-GB" err="1"/>
              <a:t>suas</a:t>
            </a:r>
            <a:r>
              <a:rPr lang="en-GB"/>
              <a:t> </a:t>
            </a:r>
            <a:r>
              <a:rPr lang="en-GB" err="1"/>
              <a:t>necessidades</a:t>
            </a:r>
            <a:r>
              <a:rPr lang="en-GB"/>
              <a:t> para </a:t>
            </a:r>
            <a:r>
              <a:rPr lang="en-GB" err="1"/>
              <a:t>informar</a:t>
            </a:r>
            <a:r>
              <a:rPr lang="en-GB"/>
              <a:t> as </a:t>
            </a:r>
            <a:r>
              <a:rPr lang="en-GB" err="1"/>
              <a:t>nossas</a:t>
            </a:r>
            <a:r>
              <a:rPr lang="en-GB"/>
              <a:t> </a:t>
            </a:r>
            <a:r>
              <a:rPr lang="en-GB" err="1"/>
              <a:t>decisões</a:t>
            </a:r>
            <a:r>
              <a:rPr lang="en-GB"/>
              <a:t> de </a:t>
            </a:r>
            <a:r>
              <a:rPr lang="en-GB" err="1"/>
              <a:t>cuidados</a:t>
            </a:r>
            <a:endParaRPr/>
          </a:p>
        </p:txBody>
      </p:sp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87" y="2112314"/>
            <a:ext cx="1106221" cy="1056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6"/>
          <p:cNvGrpSpPr/>
          <p:nvPr/>
        </p:nvGrpSpPr>
        <p:grpSpPr>
          <a:xfrm>
            <a:off x="4331007" y="2348036"/>
            <a:ext cx="1014094" cy="264795"/>
            <a:chOff x="4331009" y="2252192"/>
            <a:chExt cx="1014094" cy="264795"/>
          </a:xfrm>
        </p:grpSpPr>
        <p:sp>
          <p:nvSpPr>
            <p:cNvPr id="252" name="Google Shape;252;p6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955967" y="0"/>
                  </a:moveTo>
                  <a:lnTo>
                    <a:pt x="57962" y="0"/>
                  </a:lnTo>
                  <a:lnTo>
                    <a:pt x="35404" y="3898"/>
                  </a:lnTo>
                  <a:lnTo>
                    <a:pt x="16979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79" y="250023"/>
                  </a:lnTo>
                  <a:lnTo>
                    <a:pt x="35404" y="260654"/>
                  </a:lnTo>
                  <a:lnTo>
                    <a:pt x="57962" y="264553"/>
                  </a:lnTo>
                  <a:lnTo>
                    <a:pt x="955967" y="264553"/>
                  </a:lnTo>
                  <a:lnTo>
                    <a:pt x="978525" y="260654"/>
                  </a:lnTo>
                  <a:lnTo>
                    <a:pt x="996950" y="250023"/>
                  </a:lnTo>
                  <a:lnTo>
                    <a:pt x="1009373" y="234255"/>
                  </a:lnTo>
                  <a:lnTo>
                    <a:pt x="1013929" y="214947"/>
                  </a:lnTo>
                  <a:lnTo>
                    <a:pt x="1013929" y="49606"/>
                  </a:lnTo>
                  <a:lnTo>
                    <a:pt x="1009373" y="30298"/>
                  </a:lnTo>
                  <a:lnTo>
                    <a:pt x="996950" y="14530"/>
                  </a:lnTo>
                  <a:lnTo>
                    <a:pt x="978525" y="3898"/>
                  </a:lnTo>
                  <a:lnTo>
                    <a:pt x="955967" y="0"/>
                  </a:lnTo>
                  <a:close/>
                </a:path>
              </a:pathLst>
            </a:custGeom>
            <a:solidFill>
              <a:srgbClr val="EF54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57962" y="0"/>
                  </a:moveTo>
                  <a:lnTo>
                    <a:pt x="955967" y="0"/>
                  </a:lnTo>
                  <a:lnTo>
                    <a:pt x="978525" y="3898"/>
                  </a:lnTo>
                  <a:lnTo>
                    <a:pt x="996950" y="14530"/>
                  </a:lnTo>
                  <a:lnTo>
                    <a:pt x="1009373" y="30298"/>
                  </a:lnTo>
                  <a:lnTo>
                    <a:pt x="1013929" y="49606"/>
                  </a:lnTo>
                  <a:lnTo>
                    <a:pt x="1013929" y="214947"/>
                  </a:lnTo>
                  <a:lnTo>
                    <a:pt x="1009373" y="234255"/>
                  </a:lnTo>
                  <a:lnTo>
                    <a:pt x="996950" y="250023"/>
                  </a:lnTo>
                  <a:lnTo>
                    <a:pt x="978525" y="260654"/>
                  </a:lnTo>
                  <a:lnTo>
                    <a:pt x="955967" y="264553"/>
                  </a:lnTo>
                  <a:lnTo>
                    <a:pt x="57962" y="264553"/>
                  </a:lnTo>
                  <a:lnTo>
                    <a:pt x="35404" y="260654"/>
                  </a:lnTo>
                  <a:lnTo>
                    <a:pt x="16979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79" y="14530"/>
                  </a:lnTo>
                  <a:lnTo>
                    <a:pt x="35404" y="3898"/>
                  </a:lnTo>
                  <a:lnTo>
                    <a:pt x="57962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4369425" y="2718533"/>
            <a:ext cx="937260" cy="254361"/>
            <a:chOff x="4369534" y="2598112"/>
            <a:chExt cx="937260" cy="264795"/>
          </a:xfrm>
        </p:grpSpPr>
        <p:sp>
          <p:nvSpPr>
            <p:cNvPr id="255" name="Google Shape;255;p6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878903" y="0"/>
                  </a:moveTo>
                  <a:lnTo>
                    <a:pt x="57975" y="0"/>
                  </a:lnTo>
                  <a:lnTo>
                    <a:pt x="35409" y="3898"/>
                  </a:lnTo>
                  <a:lnTo>
                    <a:pt x="16981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1" y="250023"/>
                  </a:lnTo>
                  <a:lnTo>
                    <a:pt x="35409" y="260654"/>
                  </a:lnTo>
                  <a:lnTo>
                    <a:pt x="57975" y="264553"/>
                  </a:lnTo>
                  <a:lnTo>
                    <a:pt x="878903" y="264553"/>
                  </a:lnTo>
                  <a:lnTo>
                    <a:pt x="901469" y="260654"/>
                  </a:lnTo>
                  <a:lnTo>
                    <a:pt x="919897" y="250023"/>
                  </a:lnTo>
                  <a:lnTo>
                    <a:pt x="932322" y="234255"/>
                  </a:lnTo>
                  <a:lnTo>
                    <a:pt x="936879" y="214947"/>
                  </a:lnTo>
                  <a:lnTo>
                    <a:pt x="936879" y="49606"/>
                  </a:lnTo>
                  <a:lnTo>
                    <a:pt x="932322" y="30298"/>
                  </a:lnTo>
                  <a:lnTo>
                    <a:pt x="919897" y="14530"/>
                  </a:lnTo>
                  <a:lnTo>
                    <a:pt x="901469" y="3898"/>
                  </a:lnTo>
                  <a:lnTo>
                    <a:pt x="878903" y="0"/>
                  </a:lnTo>
                  <a:close/>
                </a:path>
              </a:pathLst>
            </a:custGeom>
            <a:solidFill>
              <a:srgbClr val="FAA1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57975" y="0"/>
                  </a:moveTo>
                  <a:lnTo>
                    <a:pt x="878903" y="0"/>
                  </a:lnTo>
                  <a:lnTo>
                    <a:pt x="901469" y="3898"/>
                  </a:lnTo>
                  <a:lnTo>
                    <a:pt x="919897" y="14530"/>
                  </a:lnTo>
                  <a:lnTo>
                    <a:pt x="932322" y="30298"/>
                  </a:lnTo>
                  <a:lnTo>
                    <a:pt x="936879" y="49606"/>
                  </a:lnTo>
                  <a:lnTo>
                    <a:pt x="936879" y="214947"/>
                  </a:lnTo>
                  <a:lnTo>
                    <a:pt x="932322" y="234255"/>
                  </a:lnTo>
                  <a:lnTo>
                    <a:pt x="919897" y="250023"/>
                  </a:lnTo>
                  <a:lnTo>
                    <a:pt x="901469" y="260654"/>
                  </a:lnTo>
                  <a:lnTo>
                    <a:pt x="878903" y="264553"/>
                  </a:lnTo>
                  <a:lnTo>
                    <a:pt x="57975" y="264553"/>
                  </a:lnTo>
                  <a:lnTo>
                    <a:pt x="35409" y="260654"/>
                  </a:lnTo>
                  <a:lnTo>
                    <a:pt x="16981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1" y="14530"/>
                  </a:lnTo>
                  <a:lnTo>
                    <a:pt x="35409" y="3898"/>
                  </a:lnTo>
                  <a:lnTo>
                    <a:pt x="57975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407843" y="3078614"/>
            <a:ext cx="860425" cy="264795"/>
            <a:chOff x="4408059" y="2944034"/>
            <a:chExt cx="860425" cy="264795"/>
          </a:xfrm>
        </p:grpSpPr>
        <p:sp>
          <p:nvSpPr>
            <p:cNvPr id="258" name="Google Shape;258;p6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801839" y="0"/>
                  </a:moveTo>
                  <a:lnTo>
                    <a:pt x="57988" y="0"/>
                  </a:lnTo>
                  <a:lnTo>
                    <a:pt x="35415" y="3898"/>
                  </a:lnTo>
                  <a:lnTo>
                    <a:pt x="16983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3" y="250023"/>
                  </a:lnTo>
                  <a:lnTo>
                    <a:pt x="35415" y="260654"/>
                  </a:lnTo>
                  <a:lnTo>
                    <a:pt x="57988" y="264553"/>
                  </a:lnTo>
                  <a:lnTo>
                    <a:pt x="801839" y="264553"/>
                  </a:lnTo>
                  <a:lnTo>
                    <a:pt x="824412" y="260654"/>
                  </a:lnTo>
                  <a:lnTo>
                    <a:pt x="842845" y="250023"/>
                  </a:lnTo>
                  <a:lnTo>
                    <a:pt x="855271" y="234255"/>
                  </a:lnTo>
                  <a:lnTo>
                    <a:pt x="859828" y="214947"/>
                  </a:lnTo>
                  <a:lnTo>
                    <a:pt x="859828" y="49606"/>
                  </a:lnTo>
                  <a:lnTo>
                    <a:pt x="855271" y="30298"/>
                  </a:lnTo>
                  <a:lnTo>
                    <a:pt x="842845" y="14530"/>
                  </a:lnTo>
                  <a:lnTo>
                    <a:pt x="824412" y="3898"/>
                  </a:lnTo>
                  <a:lnTo>
                    <a:pt x="801839" y="0"/>
                  </a:lnTo>
                  <a:close/>
                </a:path>
              </a:pathLst>
            </a:custGeom>
            <a:solidFill>
              <a:srgbClr val="30B89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57988" y="0"/>
                  </a:moveTo>
                  <a:lnTo>
                    <a:pt x="801839" y="0"/>
                  </a:lnTo>
                  <a:lnTo>
                    <a:pt x="824412" y="3898"/>
                  </a:lnTo>
                  <a:lnTo>
                    <a:pt x="842845" y="14530"/>
                  </a:lnTo>
                  <a:lnTo>
                    <a:pt x="855271" y="30298"/>
                  </a:lnTo>
                  <a:lnTo>
                    <a:pt x="859828" y="49606"/>
                  </a:lnTo>
                  <a:lnTo>
                    <a:pt x="859828" y="214947"/>
                  </a:lnTo>
                  <a:lnTo>
                    <a:pt x="855271" y="234255"/>
                  </a:lnTo>
                  <a:lnTo>
                    <a:pt x="842845" y="250023"/>
                  </a:lnTo>
                  <a:lnTo>
                    <a:pt x="824412" y="260654"/>
                  </a:lnTo>
                  <a:lnTo>
                    <a:pt x="801839" y="264553"/>
                  </a:lnTo>
                  <a:lnTo>
                    <a:pt x="57988" y="264553"/>
                  </a:lnTo>
                  <a:lnTo>
                    <a:pt x="35415" y="260654"/>
                  </a:lnTo>
                  <a:lnTo>
                    <a:pt x="16983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3" y="14530"/>
                  </a:lnTo>
                  <a:lnTo>
                    <a:pt x="35415" y="3898"/>
                  </a:lnTo>
                  <a:lnTo>
                    <a:pt x="57988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0" name="Google Shape;260;p6"/>
          <p:cNvSpPr txBox="1"/>
          <p:nvPr/>
        </p:nvSpPr>
        <p:spPr>
          <a:xfrm>
            <a:off x="3749725" y="1863735"/>
            <a:ext cx="2176662" cy="37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675" rIns="0" bIns="0" anchor="t" anchorCtr="0">
            <a:spAutoFit/>
          </a:bodyPr>
          <a:lstStyle/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TRIAGEM CLÍNICA</a:t>
            </a:r>
          </a:p>
        </p:txBody>
      </p:sp>
      <p:sp>
        <p:nvSpPr>
          <p:cNvPr id="261" name="Google Shape;261;p6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6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3" name="Google Shape;2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3850" y="3829046"/>
            <a:ext cx="3501920" cy="374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/>
          <p:nvPr/>
        </p:nvSpPr>
        <p:spPr>
          <a:xfrm flipH="1">
            <a:off x="6739753" y="2086997"/>
            <a:ext cx="2627649" cy="2825272"/>
          </a:xfrm>
          <a:custGeom>
            <a:avLst/>
            <a:gdLst/>
            <a:ahLst/>
            <a:cxnLst/>
            <a:rect l="l" t="t" r="r" b="b"/>
            <a:pathLst>
              <a:path w="2842259" h="2654935" extrusionOk="0">
                <a:moveTo>
                  <a:pt x="2563520" y="0"/>
                </a:moveTo>
                <a:lnTo>
                  <a:pt x="278129" y="0"/>
                </a:lnTo>
                <a:lnTo>
                  <a:pt x="237030" y="3979"/>
                </a:lnTo>
                <a:lnTo>
                  <a:pt x="197802" y="15539"/>
                </a:lnTo>
                <a:lnTo>
                  <a:pt x="160877" y="34112"/>
                </a:lnTo>
                <a:lnTo>
                  <a:pt x="126685" y="59130"/>
                </a:lnTo>
                <a:lnTo>
                  <a:pt x="95656" y="90026"/>
                </a:lnTo>
                <a:lnTo>
                  <a:pt x="68220" y="126231"/>
                </a:lnTo>
                <a:lnTo>
                  <a:pt x="44808" y="167178"/>
                </a:lnTo>
                <a:lnTo>
                  <a:pt x="25850" y="212299"/>
                </a:lnTo>
                <a:lnTo>
                  <a:pt x="11775" y="261027"/>
                </a:lnTo>
                <a:lnTo>
                  <a:pt x="3015" y="312793"/>
                </a:lnTo>
                <a:lnTo>
                  <a:pt x="0" y="367030"/>
                </a:lnTo>
                <a:lnTo>
                  <a:pt x="0" y="1859673"/>
                </a:lnTo>
                <a:lnTo>
                  <a:pt x="2268" y="1921530"/>
                </a:lnTo>
                <a:lnTo>
                  <a:pt x="9029" y="1976628"/>
                </a:lnTo>
                <a:lnTo>
                  <a:pt x="20213" y="2025282"/>
                </a:lnTo>
                <a:lnTo>
                  <a:pt x="35751" y="2067808"/>
                </a:lnTo>
                <a:lnTo>
                  <a:pt x="55575" y="2104519"/>
                </a:lnTo>
                <a:lnTo>
                  <a:pt x="79615" y="2135732"/>
                </a:lnTo>
                <a:lnTo>
                  <a:pt x="107804" y="2161761"/>
                </a:lnTo>
                <a:lnTo>
                  <a:pt x="140071" y="2182921"/>
                </a:lnTo>
                <a:lnTo>
                  <a:pt x="176348" y="2199527"/>
                </a:lnTo>
                <a:lnTo>
                  <a:pt x="216567" y="2211895"/>
                </a:lnTo>
                <a:lnTo>
                  <a:pt x="260659" y="2220339"/>
                </a:lnTo>
                <a:lnTo>
                  <a:pt x="308554" y="2225174"/>
                </a:lnTo>
                <a:lnTo>
                  <a:pt x="360184" y="2226716"/>
                </a:lnTo>
                <a:lnTo>
                  <a:pt x="1417891" y="2229878"/>
                </a:lnTo>
                <a:lnTo>
                  <a:pt x="1486464" y="2231725"/>
                </a:lnTo>
                <a:lnTo>
                  <a:pt x="1543462" y="2237570"/>
                </a:lnTo>
                <a:lnTo>
                  <a:pt x="1589258" y="2247870"/>
                </a:lnTo>
                <a:lnTo>
                  <a:pt x="1624226" y="2263083"/>
                </a:lnTo>
                <a:lnTo>
                  <a:pt x="1663175" y="2310075"/>
                </a:lnTo>
                <a:lnTo>
                  <a:pt x="1667903" y="2342769"/>
                </a:lnTo>
                <a:lnTo>
                  <a:pt x="1667903" y="2597200"/>
                </a:lnTo>
                <a:lnTo>
                  <a:pt x="1676499" y="2636318"/>
                </a:lnTo>
                <a:lnTo>
                  <a:pt x="1699743" y="2654470"/>
                </a:lnTo>
                <a:lnTo>
                  <a:pt x="1733825" y="2652886"/>
                </a:lnTo>
                <a:lnTo>
                  <a:pt x="1774931" y="2632798"/>
                </a:lnTo>
                <a:lnTo>
                  <a:pt x="1819249" y="2595435"/>
                </a:lnTo>
                <a:lnTo>
                  <a:pt x="2087613" y="2336063"/>
                </a:lnTo>
                <a:lnTo>
                  <a:pt x="2121568" y="2297134"/>
                </a:lnTo>
                <a:lnTo>
                  <a:pt x="2160233" y="2261973"/>
                </a:lnTo>
                <a:lnTo>
                  <a:pt x="2201843" y="2236520"/>
                </a:lnTo>
                <a:lnTo>
                  <a:pt x="2244636" y="2226716"/>
                </a:lnTo>
                <a:lnTo>
                  <a:pt x="2563520" y="2226716"/>
                </a:lnTo>
                <a:lnTo>
                  <a:pt x="2604620" y="2222736"/>
                </a:lnTo>
                <a:lnTo>
                  <a:pt x="2643847" y="2211175"/>
                </a:lnTo>
                <a:lnTo>
                  <a:pt x="2680772" y="2192601"/>
                </a:lnTo>
                <a:lnTo>
                  <a:pt x="2714964" y="2167581"/>
                </a:lnTo>
                <a:lnTo>
                  <a:pt x="2745993" y="2136684"/>
                </a:lnTo>
                <a:lnTo>
                  <a:pt x="2773429" y="2100477"/>
                </a:lnTo>
                <a:lnTo>
                  <a:pt x="2796841" y="2059529"/>
                </a:lnTo>
                <a:lnTo>
                  <a:pt x="2815800" y="2014406"/>
                </a:lnTo>
                <a:lnTo>
                  <a:pt x="2829874" y="1965677"/>
                </a:lnTo>
                <a:lnTo>
                  <a:pt x="2838634" y="1913910"/>
                </a:lnTo>
                <a:lnTo>
                  <a:pt x="2841650" y="1859673"/>
                </a:lnTo>
                <a:lnTo>
                  <a:pt x="2841650" y="1632356"/>
                </a:lnTo>
                <a:lnTo>
                  <a:pt x="2841650" y="1738083"/>
                </a:lnTo>
                <a:lnTo>
                  <a:pt x="2841650" y="367030"/>
                </a:lnTo>
                <a:lnTo>
                  <a:pt x="2838634" y="312793"/>
                </a:lnTo>
                <a:lnTo>
                  <a:pt x="2829874" y="261027"/>
                </a:lnTo>
                <a:lnTo>
                  <a:pt x="2815800" y="212299"/>
                </a:lnTo>
                <a:lnTo>
                  <a:pt x="2796841" y="167178"/>
                </a:lnTo>
                <a:lnTo>
                  <a:pt x="2773429" y="126231"/>
                </a:lnTo>
                <a:lnTo>
                  <a:pt x="2745993" y="90026"/>
                </a:lnTo>
                <a:lnTo>
                  <a:pt x="2714964" y="59130"/>
                </a:lnTo>
                <a:lnTo>
                  <a:pt x="2680772" y="34112"/>
                </a:lnTo>
                <a:lnTo>
                  <a:pt x="2643847" y="15539"/>
                </a:lnTo>
                <a:lnTo>
                  <a:pt x="2604620" y="3979"/>
                </a:lnTo>
                <a:lnTo>
                  <a:pt x="2563520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6"/>
          <p:cNvSpPr txBox="1"/>
          <p:nvPr/>
        </p:nvSpPr>
        <p:spPr>
          <a:xfrm>
            <a:off x="6899987" y="2237037"/>
            <a:ext cx="2325620" cy="206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Ligue-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nos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pedir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ajuda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se for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difícil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enviar-nos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mais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detalhes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</a:t>
            </a:r>
          </a:p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por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exemplo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uma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foto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ou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use 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ligação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para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reservar</a:t>
            </a:r>
            <a:r>
              <a:rPr lang="en-GB" dirty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consultas</a:t>
            </a:r>
            <a:endParaRPr lang="en-GB" dirty="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7C0EB-AD35-DA48-797C-BC60ED7DBB11}"/>
              </a:ext>
            </a:extLst>
          </p:cNvPr>
          <p:cNvSpPr txBox="1"/>
          <p:nvPr/>
        </p:nvSpPr>
        <p:spPr>
          <a:xfrm>
            <a:off x="4263706" y="2333146"/>
            <a:ext cx="1051612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/>
            <a:r>
              <a:rPr lang="en-GB" b="1" dirty="0"/>
              <a:t>O QUÊ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F3D36-1D71-57E5-0945-D814FA302E72}"/>
              </a:ext>
            </a:extLst>
          </p:cNvPr>
          <p:cNvSpPr txBox="1"/>
          <p:nvPr/>
        </p:nvSpPr>
        <p:spPr>
          <a:xfrm>
            <a:off x="4137197" y="2701346"/>
            <a:ext cx="1401715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 algn="ctr"/>
            <a:r>
              <a:rPr lang="en-GB" b="1" dirty="0"/>
              <a:t>QUANDO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45D26-E584-6030-7A9C-043816F7FC63}"/>
              </a:ext>
            </a:extLst>
          </p:cNvPr>
          <p:cNvSpPr txBox="1"/>
          <p:nvPr/>
        </p:nvSpPr>
        <p:spPr>
          <a:xfrm>
            <a:off x="4176354" y="3061427"/>
            <a:ext cx="1323400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ONDE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0;p7">
            <a:extLst>
              <a:ext uri="{FF2B5EF4-FFF2-40B4-BE49-F238E27FC236}">
                <a16:creationId xmlns:a16="http://schemas.microsoft.com/office/drawing/2014/main" id="{EAC04375-C4A0-AF51-F07D-22E9ADB70F85}"/>
              </a:ext>
            </a:extLst>
          </p:cNvPr>
          <p:cNvSpPr/>
          <p:nvPr/>
        </p:nvSpPr>
        <p:spPr>
          <a:xfrm>
            <a:off x="8754526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158CDD11-1FBB-2B23-43F5-4C056B31DD54}"/>
              </a:ext>
            </a:extLst>
          </p:cNvPr>
          <p:cNvSpPr/>
          <p:nvPr/>
        </p:nvSpPr>
        <p:spPr>
          <a:xfrm>
            <a:off x="3628073" y="1886577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7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7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7"/>
          <p:cNvSpPr txBox="1"/>
          <p:nvPr/>
        </p:nvSpPr>
        <p:spPr>
          <a:xfrm>
            <a:off x="8852342" y="3334894"/>
            <a:ext cx="2080895" cy="159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Diga-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melhor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você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mantenha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ligado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perder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!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6306956" y="3334894"/>
            <a:ext cx="2126615" cy="291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marcar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consultas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enfermeiras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fisioterapeutas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outros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especialistas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consultar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conselhos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do NHS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preparação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b="1" u="sng" dirty="0" err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consultas</a:t>
            </a:r>
            <a:r>
              <a:rPr lang="en-GB" sz="1600" b="1" u="sng" dirty="0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3780395" y="3334894"/>
            <a:ext cx="2067079" cy="317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4445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decidir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necessária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visita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presencial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pois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muitas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questões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abordadas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mensagem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consulta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vídeo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4445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12700" marR="4445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Diga-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preferências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3).</a:t>
            </a:r>
          </a:p>
        </p:txBody>
      </p:sp>
      <p:sp>
        <p:nvSpPr>
          <p:cNvPr id="277" name="Google Shape;277;p7"/>
          <p:cNvSpPr txBox="1"/>
          <p:nvPr/>
        </p:nvSpPr>
        <p:spPr>
          <a:xfrm>
            <a:off x="1143000" y="3316834"/>
            <a:ext cx="2150745" cy="34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Confirmaremos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próximos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passos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mensagem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correio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-e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com as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preferências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Podemos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enviar-lhe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reservas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linha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às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perguntas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8800465" cy="11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5: </a:t>
            </a:r>
            <a:r>
              <a:rPr lang="en-GB" dirty="0" err="1"/>
              <a:t>Concordamos</a:t>
            </a:r>
            <a:r>
              <a:rPr lang="en-GB" dirty="0"/>
              <a:t> com a </a:t>
            </a:r>
            <a:r>
              <a:rPr lang="en-GB" dirty="0" err="1"/>
              <a:t>melhor</a:t>
            </a:r>
            <a:r>
              <a:rPr lang="en-GB" dirty="0"/>
              <a:t> </a:t>
            </a:r>
            <a:r>
              <a:rPr lang="en-GB" dirty="0" err="1"/>
              <a:t>maneira</a:t>
            </a:r>
            <a:r>
              <a:rPr lang="en-GB" dirty="0"/>
              <a:t> de </a:t>
            </a:r>
            <a:r>
              <a:rPr lang="en-GB" dirty="0" err="1"/>
              <a:t>apoiá</a:t>
            </a:r>
            <a:r>
              <a:rPr lang="en-GB" dirty="0"/>
              <a:t>-lo</a:t>
            </a:r>
          </a:p>
        </p:txBody>
      </p:sp>
      <p:pic>
        <p:nvPicPr>
          <p:cNvPr id="279" name="Google Shape;2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8900" y="2279650"/>
            <a:ext cx="1862729" cy="9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1400" y="2241550"/>
            <a:ext cx="865567" cy="8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2283726"/>
            <a:ext cx="1008291" cy="82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7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7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4A6F5-7FBA-80A0-557C-8F557E535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63" y="1310616"/>
            <a:ext cx="2988942" cy="3987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8A5CA-EA0F-2CCD-3389-E33FA8897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750440" y="1407683"/>
            <a:ext cx="2895260" cy="1927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/>
          <p:nvPr/>
        </p:nvSpPr>
        <p:spPr>
          <a:xfrm>
            <a:off x="360365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8"/>
          <p:cNvSpPr/>
          <p:nvPr/>
        </p:nvSpPr>
        <p:spPr>
          <a:xfrm>
            <a:off x="6191300" y="1860550"/>
            <a:ext cx="2371725" cy="4984750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8"/>
          <p:cNvSpPr/>
          <p:nvPr/>
        </p:nvSpPr>
        <p:spPr>
          <a:xfrm>
            <a:off x="11303272" y="260355"/>
            <a:ext cx="570230" cy="551180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8"/>
          <p:cNvSpPr txBox="1"/>
          <p:nvPr/>
        </p:nvSpPr>
        <p:spPr>
          <a:xfrm>
            <a:off x="6299200" y="3492780"/>
            <a:ext cx="2153143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notícias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ligue-nos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utilize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NHS para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verificação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situação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atual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</p:txBody>
      </p:sp>
      <p:sp>
        <p:nvSpPr>
          <p:cNvPr id="292" name="Google Shape;292;p8"/>
          <p:cNvSpPr txBox="1"/>
          <p:nvPr/>
        </p:nvSpPr>
        <p:spPr>
          <a:xfrm>
            <a:off x="1107423" y="3492780"/>
            <a:ext cx="2131281" cy="224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emergência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médica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dirija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Serviço de </a:t>
            </a:r>
            <a:r>
              <a:rPr lang="en-GB" sz="1600" b="1" dirty="0" err="1"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2700" marR="309880" lvl="0" indent="0" algn="l" rtl="0">
              <a:lnSpc>
                <a:spcPct val="1065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Numa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situação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risco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ligue</a:t>
            </a:r>
            <a:r>
              <a:rPr lang="en-GB" sz="1600" dirty="0"/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imediatamente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999.</a:t>
            </a:r>
          </a:p>
        </p:txBody>
      </p:sp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03300" y="440180"/>
            <a:ext cx="7578725" cy="136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75" rIns="0" bIns="0" anchor="t" anchorCtr="0">
            <a:spAutoFit/>
          </a:bodyPr>
          <a:lstStyle/>
          <a:p>
            <a:pPr marL="12700" marR="508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6: Em </a:t>
            </a:r>
            <a:r>
              <a:rPr lang="en-GB" dirty="0" err="1"/>
              <a:t>caso</a:t>
            </a:r>
            <a:r>
              <a:rPr lang="en-GB" dirty="0"/>
              <a:t> de 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certeza</a:t>
            </a:r>
            <a:r>
              <a:rPr lang="en-GB" dirty="0"/>
              <a:t> do mal, entre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contato</a:t>
            </a:r>
            <a:endParaRPr lang="en-GB" dirty="0"/>
          </a:p>
        </p:txBody>
      </p:sp>
      <p:pic>
        <p:nvPicPr>
          <p:cNvPr id="294" name="Google Shape;2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2343" y="3457657"/>
            <a:ext cx="2828411" cy="409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/>
          <p:nvPr/>
        </p:nvSpPr>
        <p:spPr>
          <a:xfrm>
            <a:off x="8845491" y="933452"/>
            <a:ext cx="2081530" cy="2446655"/>
          </a:xfrm>
          <a:custGeom>
            <a:avLst/>
            <a:gdLst/>
            <a:ahLst/>
            <a:cxnLst/>
            <a:rect l="l" t="t" r="r" b="b"/>
            <a:pathLst>
              <a:path w="2081529" h="2446654" extrusionOk="0">
                <a:moveTo>
                  <a:pt x="1851380" y="0"/>
                </a:moveTo>
                <a:lnTo>
                  <a:pt x="229831" y="0"/>
                </a:lnTo>
                <a:lnTo>
                  <a:pt x="188518" y="4508"/>
                </a:lnTo>
                <a:lnTo>
                  <a:pt x="149634" y="17508"/>
                </a:lnTo>
                <a:lnTo>
                  <a:pt x="113829" y="38209"/>
                </a:lnTo>
                <a:lnTo>
                  <a:pt x="81752" y="65820"/>
                </a:lnTo>
                <a:lnTo>
                  <a:pt x="54052" y="99551"/>
                </a:lnTo>
                <a:lnTo>
                  <a:pt x="31377" y="138612"/>
                </a:lnTo>
                <a:lnTo>
                  <a:pt x="14378" y="182212"/>
                </a:lnTo>
                <a:lnTo>
                  <a:pt x="3702" y="229561"/>
                </a:lnTo>
                <a:lnTo>
                  <a:pt x="0" y="279869"/>
                </a:lnTo>
                <a:lnTo>
                  <a:pt x="0" y="1660245"/>
                </a:lnTo>
                <a:lnTo>
                  <a:pt x="0" y="1579626"/>
                </a:lnTo>
                <a:lnTo>
                  <a:pt x="0" y="1752955"/>
                </a:lnTo>
                <a:lnTo>
                  <a:pt x="3702" y="1803263"/>
                </a:lnTo>
                <a:lnTo>
                  <a:pt x="14378" y="1850612"/>
                </a:lnTo>
                <a:lnTo>
                  <a:pt x="31377" y="1894212"/>
                </a:lnTo>
                <a:lnTo>
                  <a:pt x="54052" y="1933273"/>
                </a:lnTo>
                <a:lnTo>
                  <a:pt x="81752" y="1967004"/>
                </a:lnTo>
                <a:lnTo>
                  <a:pt x="113829" y="1994615"/>
                </a:lnTo>
                <a:lnTo>
                  <a:pt x="149634" y="2015316"/>
                </a:lnTo>
                <a:lnTo>
                  <a:pt x="188518" y="2028316"/>
                </a:lnTo>
                <a:lnTo>
                  <a:pt x="229831" y="2032825"/>
                </a:lnTo>
                <a:lnTo>
                  <a:pt x="493344" y="2032825"/>
                </a:lnTo>
                <a:lnTo>
                  <a:pt x="527814" y="2038303"/>
                </a:lnTo>
                <a:lnTo>
                  <a:pt x="559492" y="2054050"/>
                </a:lnTo>
                <a:lnTo>
                  <a:pt x="586873" y="2079031"/>
                </a:lnTo>
                <a:lnTo>
                  <a:pt x="608457" y="2112213"/>
                </a:lnTo>
                <a:lnTo>
                  <a:pt x="912253" y="2418067"/>
                </a:lnTo>
                <a:lnTo>
                  <a:pt x="938507" y="2444965"/>
                </a:lnTo>
                <a:lnTo>
                  <a:pt x="970100" y="2446229"/>
                </a:lnTo>
                <a:lnTo>
                  <a:pt x="996662" y="2425357"/>
                </a:lnTo>
                <a:lnTo>
                  <a:pt x="1007821" y="2385847"/>
                </a:lnTo>
                <a:lnTo>
                  <a:pt x="1007821" y="2196274"/>
                </a:lnTo>
                <a:lnTo>
                  <a:pt x="1010344" y="2162112"/>
                </a:lnTo>
                <a:lnTo>
                  <a:pt x="1038315" y="2091743"/>
                </a:lnTo>
                <a:lnTo>
                  <a:pt x="1068956" y="2062758"/>
                </a:lnTo>
                <a:lnTo>
                  <a:pt x="1114161" y="2042720"/>
                </a:lnTo>
                <a:lnTo>
                  <a:pt x="1176528" y="2035238"/>
                </a:lnTo>
                <a:lnTo>
                  <a:pt x="1221919" y="2035191"/>
                </a:lnTo>
                <a:lnTo>
                  <a:pt x="1783575" y="2032825"/>
                </a:lnTo>
                <a:lnTo>
                  <a:pt x="1838441" y="2030818"/>
                </a:lnTo>
                <a:lnTo>
                  <a:pt x="1888061" y="2024445"/>
                </a:lnTo>
                <a:lnTo>
                  <a:pt x="1932312" y="2013178"/>
                </a:lnTo>
                <a:lnTo>
                  <a:pt x="1971067" y="1996490"/>
                </a:lnTo>
                <a:lnTo>
                  <a:pt x="2004202" y="1973853"/>
                </a:lnTo>
                <a:lnTo>
                  <a:pt x="2031593" y="1944738"/>
                </a:lnTo>
                <a:lnTo>
                  <a:pt x="2053114" y="1908619"/>
                </a:lnTo>
                <a:lnTo>
                  <a:pt x="2068641" y="1864967"/>
                </a:lnTo>
                <a:lnTo>
                  <a:pt x="2078048" y="1813255"/>
                </a:lnTo>
                <a:lnTo>
                  <a:pt x="2081212" y="1752955"/>
                </a:lnTo>
                <a:lnTo>
                  <a:pt x="2081212" y="279869"/>
                </a:lnTo>
                <a:lnTo>
                  <a:pt x="2077509" y="229561"/>
                </a:lnTo>
                <a:lnTo>
                  <a:pt x="2066834" y="182212"/>
                </a:lnTo>
                <a:lnTo>
                  <a:pt x="2049834" y="138612"/>
                </a:lnTo>
                <a:lnTo>
                  <a:pt x="2027160" y="99551"/>
                </a:lnTo>
                <a:lnTo>
                  <a:pt x="1999459" y="65820"/>
                </a:lnTo>
                <a:lnTo>
                  <a:pt x="1967382" y="38209"/>
                </a:lnTo>
                <a:lnTo>
                  <a:pt x="1931577" y="17508"/>
                </a:lnTo>
                <a:lnTo>
                  <a:pt x="1892694" y="4508"/>
                </a:lnTo>
                <a:lnTo>
                  <a:pt x="1851380" y="0"/>
                </a:lnTo>
                <a:close/>
              </a:path>
            </a:pathLst>
          </a:custGeom>
          <a:solidFill>
            <a:srgbClr val="ADBE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8"/>
          <p:cNvSpPr txBox="1"/>
          <p:nvPr/>
        </p:nvSpPr>
        <p:spPr>
          <a:xfrm>
            <a:off x="9005828" y="1057598"/>
            <a:ext cx="1760855" cy="176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12700" marR="5080" lvl="0" indent="0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Ligo para o meu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médico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caso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obter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resposta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ou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caso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do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empioramento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 dos meus </a:t>
            </a:r>
            <a:r>
              <a:rPr lang="en-GB" dirty="0" err="1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sintomas</a:t>
            </a:r>
            <a:r>
              <a:rPr lang="en-GB" dirty="0">
                <a:solidFill>
                  <a:schemeClr val="bg1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  <a:endParaRPr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3703685" y="3492780"/>
            <a:ext cx="2122670" cy="179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Numa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urgência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espere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. Ligue o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nosso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principal para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quaisquer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de consulta.</a:t>
            </a:r>
          </a:p>
          <a:p>
            <a:pPr marL="12700" marR="5080" lvl="0" indent="0" algn="l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98" name="Google Shape;298;p8">
            <a:hlinkClick r:id="" action="ppaction://hlinkshowjump?jump=nextslide"/>
          </p:cNvPr>
          <p:cNvSpPr/>
          <p:nvPr/>
        </p:nvSpPr>
        <p:spPr>
          <a:xfrm>
            <a:off x="116457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8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008" y="2156779"/>
            <a:ext cx="1142123" cy="99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4075" y="2087662"/>
            <a:ext cx="827828" cy="1178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8"/>
          <p:cNvGrpSpPr/>
          <p:nvPr/>
        </p:nvGrpSpPr>
        <p:grpSpPr>
          <a:xfrm>
            <a:off x="6774303" y="2112468"/>
            <a:ext cx="1120141" cy="1119783"/>
            <a:chOff x="4187008" y="2127250"/>
            <a:chExt cx="1120141" cy="1119783"/>
          </a:xfrm>
        </p:grpSpPr>
        <p:sp>
          <p:nvSpPr>
            <p:cNvPr id="303" name="Google Shape;303;p8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12"/>
                  </a:lnTo>
                  <a:lnTo>
                    <a:pt x="87526" y="24127"/>
                  </a:lnTo>
                  <a:lnTo>
                    <a:pt x="51760" y="51760"/>
                  </a:lnTo>
                  <a:lnTo>
                    <a:pt x="24127" y="87526"/>
                  </a:lnTo>
                  <a:lnTo>
                    <a:pt x="6312" y="129741"/>
                  </a:lnTo>
                  <a:lnTo>
                    <a:pt x="0" y="176720"/>
                  </a:lnTo>
                  <a:lnTo>
                    <a:pt x="0" y="892429"/>
                  </a:lnTo>
                  <a:lnTo>
                    <a:pt x="6312" y="939408"/>
                  </a:lnTo>
                  <a:lnTo>
                    <a:pt x="24127" y="981622"/>
                  </a:lnTo>
                  <a:lnTo>
                    <a:pt x="51760" y="1017389"/>
                  </a:lnTo>
                  <a:lnTo>
                    <a:pt x="87526" y="1045021"/>
                  </a:lnTo>
                  <a:lnTo>
                    <a:pt x="129741" y="1062836"/>
                  </a:lnTo>
                  <a:lnTo>
                    <a:pt x="176720" y="1069149"/>
                  </a:lnTo>
                  <a:lnTo>
                    <a:pt x="942873" y="1069149"/>
                  </a:lnTo>
                  <a:lnTo>
                    <a:pt x="989852" y="1062836"/>
                  </a:lnTo>
                  <a:lnTo>
                    <a:pt x="1032067" y="1045021"/>
                  </a:lnTo>
                  <a:lnTo>
                    <a:pt x="1067833" y="1017389"/>
                  </a:lnTo>
                  <a:lnTo>
                    <a:pt x="1095466" y="981622"/>
                  </a:lnTo>
                  <a:lnTo>
                    <a:pt x="1113281" y="939408"/>
                  </a:lnTo>
                  <a:lnTo>
                    <a:pt x="1119593" y="892429"/>
                  </a:lnTo>
                  <a:lnTo>
                    <a:pt x="1119593" y="176720"/>
                  </a:lnTo>
                  <a:lnTo>
                    <a:pt x="1113281" y="129741"/>
                  </a:lnTo>
                  <a:lnTo>
                    <a:pt x="1095466" y="87526"/>
                  </a:lnTo>
                  <a:lnTo>
                    <a:pt x="1067833" y="51760"/>
                  </a:lnTo>
                  <a:lnTo>
                    <a:pt x="1032067" y="24127"/>
                  </a:lnTo>
                  <a:lnTo>
                    <a:pt x="989852" y="6312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176720" y="0"/>
                  </a:moveTo>
                  <a:lnTo>
                    <a:pt x="942873" y="0"/>
                  </a:lnTo>
                  <a:lnTo>
                    <a:pt x="989852" y="6312"/>
                  </a:lnTo>
                  <a:lnTo>
                    <a:pt x="1032067" y="24127"/>
                  </a:lnTo>
                  <a:lnTo>
                    <a:pt x="1067833" y="51760"/>
                  </a:lnTo>
                  <a:lnTo>
                    <a:pt x="1095466" y="87526"/>
                  </a:lnTo>
                  <a:lnTo>
                    <a:pt x="1113281" y="129741"/>
                  </a:lnTo>
                  <a:lnTo>
                    <a:pt x="1119593" y="176720"/>
                  </a:lnTo>
                  <a:lnTo>
                    <a:pt x="1119593" y="892429"/>
                  </a:lnTo>
                  <a:lnTo>
                    <a:pt x="1113281" y="939408"/>
                  </a:lnTo>
                  <a:lnTo>
                    <a:pt x="1095466" y="981622"/>
                  </a:lnTo>
                  <a:lnTo>
                    <a:pt x="1067833" y="1017389"/>
                  </a:lnTo>
                  <a:lnTo>
                    <a:pt x="1032067" y="1045021"/>
                  </a:lnTo>
                  <a:lnTo>
                    <a:pt x="989852" y="1062836"/>
                  </a:lnTo>
                  <a:lnTo>
                    <a:pt x="942873" y="1069149"/>
                  </a:lnTo>
                  <a:lnTo>
                    <a:pt x="176720" y="1069149"/>
                  </a:lnTo>
                  <a:lnTo>
                    <a:pt x="129741" y="1062836"/>
                  </a:lnTo>
                  <a:lnTo>
                    <a:pt x="87526" y="1045021"/>
                  </a:lnTo>
                  <a:lnTo>
                    <a:pt x="51760" y="1017389"/>
                  </a:lnTo>
                  <a:lnTo>
                    <a:pt x="24127" y="981622"/>
                  </a:lnTo>
                  <a:lnTo>
                    <a:pt x="6312" y="939408"/>
                  </a:lnTo>
                  <a:lnTo>
                    <a:pt x="0" y="892429"/>
                  </a:lnTo>
                  <a:lnTo>
                    <a:pt x="0" y="176720"/>
                  </a:lnTo>
                  <a:lnTo>
                    <a:pt x="6312" y="129741"/>
                  </a:lnTo>
                  <a:lnTo>
                    <a:pt x="24127" y="87526"/>
                  </a:lnTo>
                  <a:lnTo>
                    <a:pt x="51760" y="51760"/>
                  </a:lnTo>
                  <a:lnTo>
                    <a:pt x="87526" y="24127"/>
                  </a:lnTo>
                  <a:lnTo>
                    <a:pt x="129741" y="6312"/>
                  </a:lnTo>
                  <a:lnTo>
                    <a:pt x="176720" y="0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23"/>
                  </a:lnTo>
                  <a:lnTo>
                    <a:pt x="87526" y="24145"/>
                  </a:lnTo>
                  <a:lnTo>
                    <a:pt x="51760" y="51784"/>
                  </a:lnTo>
                  <a:lnTo>
                    <a:pt x="24127" y="87554"/>
                  </a:lnTo>
                  <a:lnTo>
                    <a:pt x="6312" y="129774"/>
                  </a:lnTo>
                  <a:lnTo>
                    <a:pt x="0" y="176758"/>
                  </a:lnTo>
                  <a:lnTo>
                    <a:pt x="0" y="273037"/>
                  </a:lnTo>
                  <a:lnTo>
                    <a:pt x="1119593" y="273037"/>
                  </a:lnTo>
                  <a:lnTo>
                    <a:pt x="1119593" y="176758"/>
                  </a:lnTo>
                  <a:lnTo>
                    <a:pt x="1113281" y="129774"/>
                  </a:lnTo>
                  <a:lnTo>
                    <a:pt x="1095466" y="87554"/>
                  </a:lnTo>
                  <a:lnTo>
                    <a:pt x="1067833" y="51784"/>
                  </a:lnTo>
                  <a:lnTo>
                    <a:pt x="1032067" y="24145"/>
                  </a:lnTo>
                  <a:lnTo>
                    <a:pt x="989852" y="6323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B5B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1119593" y="176758"/>
                  </a:moveTo>
                  <a:lnTo>
                    <a:pt x="1119593" y="273037"/>
                  </a:lnTo>
                  <a:lnTo>
                    <a:pt x="0" y="273037"/>
                  </a:lnTo>
                  <a:lnTo>
                    <a:pt x="0" y="176758"/>
                  </a:lnTo>
                  <a:lnTo>
                    <a:pt x="6312" y="129774"/>
                  </a:lnTo>
                  <a:lnTo>
                    <a:pt x="24127" y="87554"/>
                  </a:lnTo>
                  <a:lnTo>
                    <a:pt x="51760" y="51784"/>
                  </a:lnTo>
                  <a:lnTo>
                    <a:pt x="87526" y="24145"/>
                  </a:lnTo>
                  <a:lnTo>
                    <a:pt x="129741" y="6323"/>
                  </a:lnTo>
                  <a:lnTo>
                    <a:pt x="176720" y="0"/>
                  </a:lnTo>
                  <a:lnTo>
                    <a:pt x="942873" y="0"/>
                  </a:lnTo>
                  <a:lnTo>
                    <a:pt x="989852" y="6323"/>
                  </a:lnTo>
                  <a:lnTo>
                    <a:pt x="1032067" y="24145"/>
                  </a:lnTo>
                  <a:lnTo>
                    <a:pt x="1067833" y="51784"/>
                  </a:lnTo>
                  <a:lnTo>
                    <a:pt x="1095466" y="87554"/>
                  </a:lnTo>
                  <a:lnTo>
                    <a:pt x="1113281" y="129774"/>
                  </a:lnTo>
                  <a:lnTo>
                    <a:pt x="1119593" y="176758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307" name="Google Shape;307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63642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4788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65933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8"/>
          <p:cNvSpPr txBox="1"/>
          <p:nvPr/>
        </p:nvSpPr>
        <p:spPr>
          <a:xfrm>
            <a:off x="6817092" y="2387033"/>
            <a:ext cx="1120140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2000" marR="1085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/>
          <p:nvPr/>
        </p:nvSpPr>
        <p:spPr>
          <a:xfrm>
            <a:off x="0" y="12140"/>
            <a:ext cx="12166600" cy="6419850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9"/>
          <p:cNvSpPr/>
          <p:nvPr/>
        </p:nvSpPr>
        <p:spPr>
          <a:xfrm>
            <a:off x="0" y="6419850"/>
            <a:ext cx="12166600" cy="1136650"/>
          </a:xfrm>
          <a:custGeom>
            <a:avLst/>
            <a:gdLst/>
            <a:ahLst/>
            <a:cxnLst/>
            <a:rect l="l" t="t" r="r" b="b"/>
            <a:pathLst>
              <a:path w="12166600" h="1136650" extrusionOk="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9">
            <a:hlinkClick r:id="" action="ppaction://hlinkshowjump?jump=previousslide"/>
          </p:cNvPr>
          <p:cNvSpPr/>
          <p:nvPr/>
        </p:nvSpPr>
        <p:spPr>
          <a:xfrm>
            <a:off x="368100" y="3549650"/>
            <a:ext cx="233679" cy="457200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9">
            <a:hlinkClick r:id="rId3"/>
          </p:cNvPr>
          <p:cNvSpPr/>
          <p:nvPr/>
        </p:nvSpPr>
        <p:spPr>
          <a:xfrm>
            <a:off x="10659838" y="656784"/>
            <a:ext cx="783590" cy="887094"/>
          </a:xfrm>
          <a:custGeom>
            <a:avLst/>
            <a:gdLst/>
            <a:ahLst/>
            <a:cxnLst/>
            <a:rect l="l" t="t" r="r" b="b"/>
            <a:pathLst>
              <a:path w="783590" h="887095" extrusionOk="0">
                <a:moveTo>
                  <a:pt x="576033" y="100482"/>
                </a:moveTo>
                <a:lnTo>
                  <a:pt x="568134" y="61391"/>
                </a:lnTo>
                <a:lnTo>
                  <a:pt x="561784" y="51981"/>
                </a:lnTo>
                <a:lnTo>
                  <a:pt x="546595" y="29451"/>
                </a:lnTo>
                <a:lnTo>
                  <a:pt x="514654" y="7912"/>
                </a:lnTo>
                <a:lnTo>
                  <a:pt x="475551" y="0"/>
                </a:lnTo>
                <a:lnTo>
                  <a:pt x="100482" y="0"/>
                </a:lnTo>
                <a:lnTo>
                  <a:pt x="61404" y="7912"/>
                </a:lnTo>
                <a:lnTo>
                  <a:pt x="29464" y="29451"/>
                </a:lnTo>
                <a:lnTo>
                  <a:pt x="7912" y="61391"/>
                </a:lnTo>
                <a:lnTo>
                  <a:pt x="0" y="100482"/>
                </a:lnTo>
                <a:lnTo>
                  <a:pt x="0" y="786536"/>
                </a:lnTo>
                <a:lnTo>
                  <a:pt x="7912" y="825627"/>
                </a:lnTo>
                <a:lnTo>
                  <a:pt x="29464" y="857554"/>
                </a:lnTo>
                <a:lnTo>
                  <a:pt x="61404" y="879106"/>
                </a:lnTo>
                <a:lnTo>
                  <a:pt x="100482" y="887006"/>
                </a:lnTo>
                <a:lnTo>
                  <a:pt x="475551" y="887006"/>
                </a:lnTo>
                <a:lnTo>
                  <a:pt x="514654" y="879106"/>
                </a:lnTo>
                <a:lnTo>
                  <a:pt x="546595" y="857554"/>
                </a:lnTo>
                <a:lnTo>
                  <a:pt x="561784" y="835037"/>
                </a:lnTo>
                <a:lnTo>
                  <a:pt x="568134" y="825627"/>
                </a:lnTo>
                <a:lnTo>
                  <a:pt x="576033" y="786536"/>
                </a:lnTo>
                <a:lnTo>
                  <a:pt x="576033" y="777519"/>
                </a:lnTo>
                <a:lnTo>
                  <a:pt x="576033" y="725893"/>
                </a:lnTo>
                <a:lnTo>
                  <a:pt x="576033" y="650354"/>
                </a:lnTo>
                <a:lnTo>
                  <a:pt x="576033" y="648804"/>
                </a:lnTo>
                <a:lnTo>
                  <a:pt x="569125" y="649490"/>
                </a:lnTo>
                <a:lnTo>
                  <a:pt x="562178" y="649973"/>
                </a:lnTo>
                <a:lnTo>
                  <a:pt x="552932" y="650354"/>
                </a:lnTo>
                <a:lnTo>
                  <a:pt x="540004" y="650354"/>
                </a:lnTo>
                <a:lnTo>
                  <a:pt x="533984" y="649973"/>
                </a:lnTo>
                <a:lnTo>
                  <a:pt x="533463" y="649973"/>
                </a:lnTo>
                <a:lnTo>
                  <a:pt x="524065" y="649147"/>
                </a:lnTo>
                <a:lnTo>
                  <a:pt x="524065" y="677392"/>
                </a:lnTo>
                <a:lnTo>
                  <a:pt x="520242" y="696226"/>
                </a:lnTo>
                <a:lnTo>
                  <a:pt x="509816" y="711644"/>
                </a:lnTo>
                <a:lnTo>
                  <a:pt x="494398" y="722071"/>
                </a:lnTo>
                <a:lnTo>
                  <a:pt x="475551" y="725893"/>
                </a:lnTo>
                <a:lnTo>
                  <a:pt x="357746" y="725893"/>
                </a:lnTo>
                <a:lnTo>
                  <a:pt x="357746" y="805586"/>
                </a:lnTo>
                <a:lnTo>
                  <a:pt x="355765" y="816864"/>
                </a:lnTo>
                <a:lnTo>
                  <a:pt x="349834" y="826160"/>
                </a:lnTo>
                <a:lnTo>
                  <a:pt x="340855" y="832535"/>
                </a:lnTo>
                <a:lnTo>
                  <a:pt x="329692" y="835037"/>
                </a:lnTo>
                <a:lnTo>
                  <a:pt x="247738" y="835037"/>
                </a:lnTo>
                <a:lnTo>
                  <a:pt x="236588" y="832535"/>
                </a:lnTo>
                <a:lnTo>
                  <a:pt x="227609" y="826160"/>
                </a:lnTo>
                <a:lnTo>
                  <a:pt x="221678" y="816864"/>
                </a:lnTo>
                <a:lnTo>
                  <a:pt x="219671" y="805586"/>
                </a:lnTo>
                <a:lnTo>
                  <a:pt x="222046" y="794816"/>
                </a:lnTo>
                <a:lnTo>
                  <a:pt x="228066" y="785964"/>
                </a:lnTo>
                <a:lnTo>
                  <a:pt x="236905" y="779907"/>
                </a:lnTo>
                <a:lnTo>
                  <a:pt x="247738" y="777519"/>
                </a:lnTo>
                <a:lnTo>
                  <a:pt x="328295" y="777519"/>
                </a:lnTo>
                <a:lnTo>
                  <a:pt x="339572" y="779526"/>
                </a:lnTo>
                <a:lnTo>
                  <a:pt x="348869" y="785444"/>
                </a:lnTo>
                <a:lnTo>
                  <a:pt x="355244" y="794435"/>
                </a:lnTo>
                <a:lnTo>
                  <a:pt x="357746" y="805586"/>
                </a:lnTo>
                <a:lnTo>
                  <a:pt x="357746" y="725893"/>
                </a:lnTo>
                <a:lnTo>
                  <a:pt x="100482" y="725893"/>
                </a:lnTo>
                <a:lnTo>
                  <a:pt x="81648" y="722071"/>
                </a:lnTo>
                <a:lnTo>
                  <a:pt x="66230" y="711644"/>
                </a:lnTo>
                <a:lnTo>
                  <a:pt x="55816" y="696226"/>
                </a:lnTo>
                <a:lnTo>
                  <a:pt x="51981" y="677392"/>
                </a:lnTo>
                <a:lnTo>
                  <a:pt x="51981" y="100482"/>
                </a:lnTo>
                <a:lnTo>
                  <a:pt x="55816" y="81648"/>
                </a:lnTo>
                <a:lnTo>
                  <a:pt x="66230" y="66230"/>
                </a:lnTo>
                <a:lnTo>
                  <a:pt x="81648" y="55803"/>
                </a:lnTo>
                <a:lnTo>
                  <a:pt x="100482" y="51981"/>
                </a:lnTo>
                <a:lnTo>
                  <a:pt x="475551" y="51981"/>
                </a:lnTo>
                <a:lnTo>
                  <a:pt x="494398" y="55803"/>
                </a:lnTo>
                <a:lnTo>
                  <a:pt x="509816" y="66230"/>
                </a:lnTo>
                <a:lnTo>
                  <a:pt x="520242" y="81648"/>
                </a:lnTo>
                <a:lnTo>
                  <a:pt x="524065" y="100482"/>
                </a:lnTo>
                <a:lnTo>
                  <a:pt x="524065" y="129590"/>
                </a:lnTo>
                <a:lnTo>
                  <a:pt x="532041" y="128892"/>
                </a:lnTo>
                <a:lnTo>
                  <a:pt x="538708" y="128473"/>
                </a:lnTo>
                <a:lnTo>
                  <a:pt x="555244" y="128473"/>
                </a:lnTo>
                <a:lnTo>
                  <a:pt x="562178" y="128739"/>
                </a:lnTo>
                <a:lnTo>
                  <a:pt x="569125" y="129171"/>
                </a:lnTo>
                <a:lnTo>
                  <a:pt x="576033" y="129755"/>
                </a:lnTo>
                <a:lnTo>
                  <a:pt x="576033" y="128473"/>
                </a:lnTo>
                <a:lnTo>
                  <a:pt x="576033" y="100482"/>
                </a:lnTo>
                <a:close/>
              </a:path>
              <a:path w="783590" h="887095" extrusionOk="0">
                <a:moveTo>
                  <a:pt x="783069" y="390690"/>
                </a:moveTo>
                <a:lnTo>
                  <a:pt x="779805" y="357670"/>
                </a:lnTo>
                <a:lnTo>
                  <a:pt x="779678" y="356400"/>
                </a:lnTo>
                <a:lnTo>
                  <a:pt x="779551" y="355130"/>
                </a:lnTo>
                <a:lnTo>
                  <a:pt x="779424" y="353860"/>
                </a:lnTo>
                <a:lnTo>
                  <a:pt x="778548" y="344970"/>
                </a:lnTo>
                <a:lnTo>
                  <a:pt x="778421" y="343700"/>
                </a:lnTo>
                <a:lnTo>
                  <a:pt x="778294" y="342430"/>
                </a:lnTo>
                <a:lnTo>
                  <a:pt x="771855" y="322110"/>
                </a:lnTo>
                <a:lnTo>
                  <a:pt x="770648" y="318300"/>
                </a:lnTo>
                <a:lnTo>
                  <a:pt x="770255" y="317030"/>
                </a:lnTo>
                <a:lnTo>
                  <a:pt x="764616" y="299250"/>
                </a:lnTo>
                <a:lnTo>
                  <a:pt x="742962" y="258610"/>
                </a:lnTo>
                <a:lnTo>
                  <a:pt x="738543" y="253326"/>
                </a:lnTo>
                <a:lnTo>
                  <a:pt x="738543" y="338620"/>
                </a:lnTo>
                <a:lnTo>
                  <a:pt x="737997" y="341160"/>
                </a:lnTo>
                <a:lnTo>
                  <a:pt x="735177" y="347510"/>
                </a:lnTo>
                <a:lnTo>
                  <a:pt x="733094" y="348780"/>
                </a:lnTo>
                <a:lnTo>
                  <a:pt x="730364" y="351320"/>
                </a:lnTo>
                <a:lnTo>
                  <a:pt x="727621" y="352590"/>
                </a:lnTo>
                <a:lnTo>
                  <a:pt x="724712" y="353860"/>
                </a:lnTo>
                <a:lnTo>
                  <a:pt x="721626" y="352590"/>
                </a:lnTo>
                <a:lnTo>
                  <a:pt x="718426" y="352590"/>
                </a:lnTo>
                <a:lnTo>
                  <a:pt x="715454" y="351320"/>
                </a:lnTo>
                <a:lnTo>
                  <a:pt x="709917" y="350050"/>
                </a:lnTo>
                <a:lnTo>
                  <a:pt x="707136" y="348780"/>
                </a:lnTo>
                <a:lnTo>
                  <a:pt x="692010" y="348780"/>
                </a:lnTo>
                <a:lnTo>
                  <a:pt x="687158" y="350050"/>
                </a:lnTo>
                <a:lnTo>
                  <a:pt x="684898" y="351320"/>
                </a:lnTo>
                <a:lnTo>
                  <a:pt x="680681" y="352590"/>
                </a:lnTo>
                <a:lnTo>
                  <a:pt x="679056" y="353860"/>
                </a:lnTo>
                <a:lnTo>
                  <a:pt x="676592" y="355130"/>
                </a:lnTo>
                <a:lnTo>
                  <a:pt x="675259" y="356400"/>
                </a:lnTo>
                <a:lnTo>
                  <a:pt x="672541" y="360210"/>
                </a:lnTo>
                <a:lnTo>
                  <a:pt x="671588" y="361480"/>
                </a:lnTo>
                <a:lnTo>
                  <a:pt x="671055" y="362750"/>
                </a:lnTo>
                <a:lnTo>
                  <a:pt x="670280" y="365290"/>
                </a:lnTo>
                <a:lnTo>
                  <a:pt x="670788" y="367830"/>
                </a:lnTo>
                <a:lnTo>
                  <a:pt x="674331" y="370370"/>
                </a:lnTo>
                <a:lnTo>
                  <a:pt x="676325" y="371640"/>
                </a:lnTo>
                <a:lnTo>
                  <a:pt x="678548" y="372910"/>
                </a:lnTo>
                <a:lnTo>
                  <a:pt x="682942" y="372910"/>
                </a:lnTo>
                <a:lnTo>
                  <a:pt x="696836" y="376720"/>
                </a:lnTo>
                <a:lnTo>
                  <a:pt x="726236" y="395770"/>
                </a:lnTo>
                <a:lnTo>
                  <a:pt x="728700" y="398310"/>
                </a:lnTo>
                <a:lnTo>
                  <a:pt x="730148" y="403390"/>
                </a:lnTo>
                <a:lnTo>
                  <a:pt x="730910" y="411010"/>
                </a:lnTo>
                <a:lnTo>
                  <a:pt x="731037" y="412280"/>
                </a:lnTo>
                <a:lnTo>
                  <a:pt x="710844" y="447840"/>
                </a:lnTo>
                <a:lnTo>
                  <a:pt x="708113" y="450380"/>
                </a:lnTo>
                <a:lnTo>
                  <a:pt x="702589" y="452920"/>
                </a:lnTo>
                <a:lnTo>
                  <a:pt x="699655" y="454190"/>
                </a:lnTo>
                <a:lnTo>
                  <a:pt x="696556" y="456730"/>
                </a:lnTo>
                <a:lnTo>
                  <a:pt x="690384" y="459270"/>
                </a:lnTo>
                <a:lnTo>
                  <a:pt x="684098" y="460540"/>
                </a:lnTo>
                <a:lnTo>
                  <a:pt x="671296" y="460540"/>
                </a:lnTo>
                <a:lnTo>
                  <a:pt x="665099" y="459270"/>
                </a:lnTo>
                <a:lnTo>
                  <a:pt x="661098" y="458000"/>
                </a:lnTo>
                <a:lnTo>
                  <a:pt x="653072" y="455460"/>
                </a:lnTo>
                <a:lnTo>
                  <a:pt x="628789" y="433870"/>
                </a:lnTo>
                <a:lnTo>
                  <a:pt x="628916" y="432600"/>
                </a:lnTo>
                <a:lnTo>
                  <a:pt x="629031" y="431330"/>
                </a:lnTo>
                <a:lnTo>
                  <a:pt x="643115" y="417360"/>
                </a:lnTo>
                <a:lnTo>
                  <a:pt x="645706" y="417360"/>
                </a:lnTo>
                <a:lnTo>
                  <a:pt x="650786" y="419900"/>
                </a:lnTo>
                <a:lnTo>
                  <a:pt x="652703" y="421170"/>
                </a:lnTo>
                <a:lnTo>
                  <a:pt x="655574" y="426250"/>
                </a:lnTo>
                <a:lnTo>
                  <a:pt x="657491" y="427520"/>
                </a:lnTo>
                <a:lnTo>
                  <a:pt x="659866" y="428790"/>
                </a:lnTo>
                <a:lnTo>
                  <a:pt x="663117" y="430060"/>
                </a:lnTo>
                <a:lnTo>
                  <a:pt x="666534" y="431330"/>
                </a:lnTo>
                <a:lnTo>
                  <a:pt x="670115" y="432600"/>
                </a:lnTo>
                <a:lnTo>
                  <a:pt x="672617" y="433870"/>
                </a:lnTo>
                <a:lnTo>
                  <a:pt x="688047" y="433870"/>
                </a:lnTo>
                <a:lnTo>
                  <a:pt x="689965" y="432600"/>
                </a:lnTo>
                <a:lnTo>
                  <a:pt x="693254" y="432600"/>
                </a:lnTo>
                <a:lnTo>
                  <a:pt x="695172" y="431330"/>
                </a:lnTo>
                <a:lnTo>
                  <a:pt x="697357" y="428790"/>
                </a:lnTo>
                <a:lnTo>
                  <a:pt x="699808" y="427520"/>
                </a:lnTo>
                <a:lnTo>
                  <a:pt x="701611" y="424980"/>
                </a:lnTo>
                <a:lnTo>
                  <a:pt x="703897" y="419900"/>
                </a:lnTo>
                <a:lnTo>
                  <a:pt x="704405" y="417360"/>
                </a:lnTo>
                <a:lnTo>
                  <a:pt x="704291" y="414820"/>
                </a:lnTo>
                <a:lnTo>
                  <a:pt x="704164" y="412280"/>
                </a:lnTo>
                <a:lnTo>
                  <a:pt x="703440" y="411010"/>
                </a:lnTo>
                <a:lnTo>
                  <a:pt x="700786" y="405930"/>
                </a:lnTo>
                <a:lnTo>
                  <a:pt x="698944" y="404660"/>
                </a:lnTo>
                <a:lnTo>
                  <a:pt x="696595" y="404660"/>
                </a:lnTo>
                <a:lnTo>
                  <a:pt x="673582" y="398310"/>
                </a:lnTo>
                <a:lnTo>
                  <a:pt x="647979" y="381800"/>
                </a:lnTo>
                <a:lnTo>
                  <a:pt x="646518" y="379260"/>
                </a:lnTo>
                <a:lnTo>
                  <a:pt x="645693" y="377990"/>
                </a:lnTo>
                <a:lnTo>
                  <a:pt x="645579" y="376720"/>
                </a:lnTo>
                <a:lnTo>
                  <a:pt x="645452" y="375450"/>
                </a:lnTo>
                <a:lnTo>
                  <a:pt x="645325" y="374180"/>
                </a:lnTo>
                <a:lnTo>
                  <a:pt x="645248" y="372910"/>
                </a:lnTo>
                <a:lnTo>
                  <a:pt x="645172" y="362750"/>
                </a:lnTo>
                <a:lnTo>
                  <a:pt x="646861" y="356400"/>
                </a:lnTo>
                <a:lnTo>
                  <a:pt x="653351" y="347510"/>
                </a:lnTo>
                <a:lnTo>
                  <a:pt x="657098" y="343700"/>
                </a:lnTo>
                <a:lnTo>
                  <a:pt x="661352" y="339890"/>
                </a:lnTo>
                <a:lnTo>
                  <a:pt x="666800" y="334810"/>
                </a:lnTo>
                <a:lnTo>
                  <a:pt x="672617" y="331000"/>
                </a:lnTo>
                <a:lnTo>
                  <a:pt x="684949" y="325920"/>
                </a:lnTo>
                <a:lnTo>
                  <a:pt x="703910" y="322110"/>
                </a:lnTo>
                <a:lnTo>
                  <a:pt x="710145" y="323380"/>
                </a:lnTo>
                <a:lnTo>
                  <a:pt x="722376" y="324650"/>
                </a:lnTo>
                <a:lnTo>
                  <a:pt x="728027" y="327190"/>
                </a:lnTo>
                <a:lnTo>
                  <a:pt x="733209" y="329730"/>
                </a:lnTo>
                <a:lnTo>
                  <a:pt x="736269" y="331000"/>
                </a:lnTo>
                <a:lnTo>
                  <a:pt x="737933" y="332270"/>
                </a:lnTo>
                <a:lnTo>
                  <a:pt x="738060" y="333540"/>
                </a:lnTo>
                <a:lnTo>
                  <a:pt x="738174" y="334810"/>
                </a:lnTo>
                <a:lnTo>
                  <a:pt x="738301" y="336080"/>
                </a:lnTo>
                <a:lnTo>
                  <a:pt x="738428" y="337350"/>
                </a:lnTo>
                <a:lnTo>
                  <a:pt x="738543" y="338620"/>
                </a:lnTo>
                <a:lnTo>
                  <a:pt x="738543" y="253326"/>
                </a:lnTo>
                <a:lnTo>
                  <a:pt x="714298" y="224320"/>
                </a:lnTo>
                <a:lnTo>
                  <a:pt x="679551" y="195110"/>
                </a:lnTo>
                <a:lnTo>
                  <a:pt x="639673" y="173520"/>
                </a:lnTo>
                <a:lnTo>
                  <a:pt x="627354" y="169621"/>
                </a:lnTo>
                <a:lnTo>
                  <a:pt x="627354" y="328460"/>
                </a:lnTo>
                <a:lnTo>
                  <a:pt x="616686" y="380530"/>
                </a:lnTo>
                <a:lnTo>
                  <a:pt x="619823" y="380530"/>
                </a:lnTo>
                <a:lnTo>
                  <a:pt x="621957" y="383070"/>
                </a:lnTo>
                <a:lnTo>
                  <a:pt x="624230" y="388150"/>
                </a:lnTo>
                <a:lnTo>
                  <a:pt x="624357" y="389420"/>
                </a:lnTo>
                <a:lnTo>
                  <a:pt x="624484" y="390690"/>
                </a:lnTo>
                <a:lnTo>
                  <a:pt x="611339" y="405930"/>
                </a:lnTo>
                <a:lnTo>
                  <a:pt x="603135" y="445300"/>
                </a:lnTo>
                <a:lnTo>
                  <a:pt x="601624" y="449110"/>
                </a:lnTo>
                <a:lnTo>
                  <a:pt x="597027" y="454190"/>
                </a:lnTo>
                <a:lnTo>
                  <a:pt x="594512" y="456730"/>
                </a:lnTo>
                <a:lnTo>
                  <a:pt x="589038" y="458000"/>
                </a:lnTo>
                <a:lnTo>
                  <a:pt x="581037" y="458000"/>
                </a:lnTo>
                <a:lnTo>
                  <a:pt x="578916" y="455460"/>
                </a:lnTo>
                <a:lnTo>
                  <a:pt x="576630" y="451650"/>
                </a:lnTo>
                <a:lnTo>
                  <a:pt x="576300" y="449110"/>
                </a:lnTo>
                <a:lnTo>
                  <a:pt x="576351" y="445300"/>
                </a:lnTo>
                <a:lnTo>
                  <a:pt x="576529" y="444030"/>
                </a:lnTo>
                <a:lnTo>
                  <a:pt x="584288" y="405930"/>
                </a:lnTo>
                <a:lnTo>
                  <a:pt x="535660" y="405930"/>
                </a:lnTo>
                <a:lnTo>
                  <a:pt x="528027" y="444030"/>
                </a:lnTo>
                <a:lnTo>
                  <a:pt x="527558" y="445300"/>
                </a:lnTo>
                <a:lnTo>
                  <a:pt x="526338" y="447840"/>
                </a:lnTo>
                <a:lnTo>
                  <a:pt x="525564" y="450380"/>
                </a:lnTo>
                <a:lnTo>
                  <a:pt x="522109" y="454190"/>
                </a:lnTo>
                <a:lnTo>
                  <a:pt x="519379" y="456730"/>
                </a:lnTo>
                <a:lnTo>
                  <a:pt x="513410" y="458000"/>
                </a:lnTo>
                <a:lnTo>
                  <a:pt x="510692" y="458000"/>
                </a:lnTo>
                <a:lnTo>
                  <a:pt x="505841" y="456730"/>
                </a:lnTo>
                <a:lnTo>
                  <a:pt x="503948" y="454190"/>
                </a:lnTo>
                <a:lnTo>
                  <a:pt x="501256" y="449110"/>
                </a:lnTo>
                <a:lnTo>
                  <a:pt x="500976" y="446570"/>
                </a:lnTo>
                <a:lnTo>
                  <a:pt x="524751" y="331000"/>
                </a:lnTo>
                <a:lnTo>
                  <a:pt x="526478" y="327190"/>
                </a:lnTo>
                <a:lnTo>
                  <a:pt x="531876" y="322110"/>
                </a:lnTo>
                <a:lnTo>
                  <a:pt x="534733" y="320840"/>
                </a:lnTo>
                <a:lnTo>
                  <a:pt x="540727" y="318300"/>
                </a:lnTo>
                <a:lnTo>
                  <a:pt x="543560" y="318300"/>
                </a:lnTo>
                <a:lnTo>
                  <a:pt x="548894" y="320840"/>
                </a:lnTo>
                <a:lnTo>
                  <a:pt x="550557" y="322110"/>
                </a:lnTo>
                <a:lnTo>
                  <a:pt x="551230" y="325920"/>
                </a:lnTo>
                <a:lnTo>
                  <a:pt x="551421" y="327190"/>
                </a:lnTo>
                <a:lnTo>
                  <a:pt x="551395" y="329730"/>
                </a:lnTo>
                <a:lnTo>
                  <a:pt x="551256" y="331000"/>
                </a:lnTo>
                <a:lnTo>
                  <a:pt x="541299" y="379260"/>
                </a:lnTo>
                <a:lnTo>
                  <a:pt x="589927" y="379260"/>
                </a:lnTo>
                <a:lnTo>
                  <a:pt x="599719" y="332270"/>
                </a:lnTo>
                <a:lnTo>
                  <a:pt x="613676" y="318300"/>
                </a:lnTo>
                <a:lnTo>
                  <a:pt x="616534" y="318300"/>
                </a:lnTo>
                <a:lnTo>
                  <a:pt x="621728" y="319570"/>
                </a:lnTo>
                <a:lnTo>
                  <a:pt x="623811" y="320840"/>
                </a:lnTo>
                <a:lnTo>
                  <a:pt x="626960" y="325920"/>
                </a:lnTo>
                <a:lnTo>
                  <a:pt x="627354" y="328460"/>
                </a:lnTo>
                <a:lnTo>
                  <a:pt x="627354" y="169621"/>
                </a:lnTo>
                <a:lnTo>
                  <a:pt x="595617" y="159550"/>
                </a:lnTo>
                <a:lnTo>
                  <a:pt x="548322" y="155740"/>
                </a:lnTo>
                <a:lnTo>
                  <a:pt x="508901" y="158915"/>
                </a:lnTo>
                <a:lnTo>
                  <a:pt x="508901" y="327190"/>
                </a:lnTo>
                <a:lnTo>
                  <a:pt x="505790" y="342430"/>
                </a:lnTo>
                <a:lnTo>
                  <a:pt x="502704" y="357670"/>
                </a:lnTo>
                <a:lnTo>
                  <a:pt x="499491" y="372910"/>
                </a:lnTo>
                <a:lnTo>
                  <a:pt x="496125" y="386880"/>
                </a:lnTo>
                <a:lnTo>
                  <a:pt x="492633" y="402120"/>
                </a:lnTo>
                <a:lnTo>
                  <a:pt x="489026" y="417360"/>
                </a:lnTo>
                <a:lnTo>
                  <a:pt x="485292" y="431330"/>
                </a:lnTo>
                <a:lnTo>
                  <a:pt x="481431" y="446570"/>
                </a:lnTo>
                <a:lnTo>
                  <a:pt x="480771" y="450380"/>
                </a:lnTo>
                <a:lnTo>
                  <a:pt x="479247" y="452920"/>
                </a:lnTo>
                <a:lnTo>
                  <a:pt x="474472" y="456730"/>
                </a:lnTo>
                <a:lnTo>
                  <a:pt x="471932" y="456730"/>
                </a:lnTo>
                <a:lnTo>
                  <a:pt x="466585" y="458000"/>
                </a:lnTo>
                <a:lnTo>
                  <a:pt x="464032" y="458000"/>
                </a:lnTo>
                <a:lnTo>
                  <a:pt x="459181" y="455460"/>
                </a:lnTo>
                <a:lnTo>
                  <a:pt x="457593" y="454190"/>
                </a:lnTo>
                <a:lnTo>
                  <a:pt x="456653" y="451650"/>
                </a:lnTo>
                <a:lnTo>
                  <a:pt x="452056" y="440220"/>
                </a:lnTo>
                <a:lnTo>
                  <a:pt x="447230" y="430060"/>
                </a:lnTo>
                <a:lnTo>
                  <a:pt x="442188" y="418630"/>
                </a:lnTo>
                <a:lnTo>
                  <a:pt x="436905" y="408470"/>
                </a:lnTo>
                <a:lnTo>
                  <a:pt x="431431" y="398310"/>
                </a:lnTo>
                <a:lnTo>
                  <a:pt x="425792" y="388150"/>
                </a:lnTo>
                <a:lnTo>
                  <a:pt x="419989" y="377990"/>
                </a:lnTo>
                <a:lnTo>
                  <a:pt x="414020" y="367830"/>
                </a:lnTo>
                <a:lnTo>
                  <a:pt x="399288" y="438950"/>
                </a:lnTo>
                <a:lnTo>
                  <a:pt x="397891" y="444030"/>
                </a:lnTo>
                <a:lnTo>
                  <a:pt x="385076" y="459270"/>
                </a:lnTo>
                <a:lnTo>
                  <a:pt x="382409" y="460540"/>
                </a:lnTo>
                <a:lnTo>
                  <a:pt x="377342" y="459270"/>
                </a:lnTo>
                <a:lnTo>
                  <a:pt x="375335" y="458000"/>
                </a:lnTo>
                <a:lnTo>
                  <a:pt x="372364" y="452920"/>
                </a:lnTo>
                <a:lnTo>
                  <a:pt x="371970" y="450380"/>
                </a:lnTo>
                <a:lnTo>
                  <a:pt x="385876" y="383070"/>
                </a:lnTo>
                <a:lnTo>
                  <a:pt x="386956" y="377990"/>
                </a:lnTo>
                <a:lnTo>
                  <a:pt x="388912" y="367830"/>
                </a:lnTo>
                <a:lnTo>
                  <a:pt x="389763" y="362750"/>
                </a:lnTo>
                <a:lnTo>
                  <a:pt x="391464" y="355130"/>
                </a:lnTo>
                <a:lnTo>
                  <a:pt x="392353" y="350050"/>
                </a:lnTo>
                <a:lnTo>
                  <a:pt x="394004" y="341160"/>
                </a:lnTo>
                <a:lnTo>
                  <a:pt x="394970" y="336080"/>
                </a:lnTo>
                <a:lnTo>
                  <a:pt x="396087" y="331000"/>
                </a:lnTo>
                <a:lnTo>
                  <a:pt x="396570" y="328460"/>
                </a:lnTo>
                <a:lnTo>
                  <a:pt x="400634" y="323380"/>
                </a:lnTo>
                <a:lnTo>
                  <a:pt x="402399" y="322110"/>
                </a:lnTo>
                <a:lnTo>
                  <a:pt x="406387" y="320840"/>
                </a:lnTo>
                <a:lnTo>
                  <a:pt x="408444" y="319570"/>
                </a:lnTo>
                <a:lnTo>
                  <a:pt x="414629" y="319570"/>
                </a:lnTo>
                <a:lnTo>
                  <a:pt x="416445" y="320840"/>
                </a:lnTo>
                <a:lnTo>
                  <a:pt x="417995" y="320840"/>
                </a:lnTo>
                <a:lnTo>
                  <a:pt x="419468" y="322110"/>
                </a:lnTo>
                <a:lnTo>
                  <a:pt x="422224" y="325920"/>
                </a:lnTo>
                <a:lnTo>
                  <a:pt x="423545" y="327190"/>
                </a:lnTo>
                <a:lnTo>
                  <a:pt x="426046" y="332270"/>
                </a:lnTo>
                <a:lnTo>
                  <a:pt x="427202" y="333540"/>
                </a:lnTo>
                <a:lnTo>
                  <a:pt x="429285" y="337350"/>
                </a:lnTo>
                <a:lnTo>
                  <a:pt x="430161" y="339890"/>
                </a:lnTo>
                <a:lnTo>
                  <a:pt x="430885" y="341160"/>
                </a:lnTo>
                <a:lnTo>
                  <a:pt x="433578" y="344970"/>
                </a:lnTo>
                <a:lnTo>
                  <a:pt x="443776" y="361480"/>
                </a:lnTo>
                <a:lnTo>
                  <a:pt x="447040" y="367830"/>
                </a:lnTo>
                <a:lnTo>
                  <a:pt x="452958" y="377990"/>
                </a:lnTo>
                <a:lnTo>
                  <a:pt x="455790" y="383070"/>
                </a:lnTo>
                <a:lnTo>
                  <a:pt x="461264" y="393230"/>
                </a:lnTo>
                <a:lnTo>
                  <a:pt x="463892" y="399580"/>
                </a:lnTo>
                <a:lnTo>
                  <a:pt x="466420" y="404660"/>
                </a:lnTo>
                <a:lnTo>
                  <a:pt x="468668" y="394500"/>
                </a:lnTo>
                <a:lnTo>
                  <a:pt x="470852" y="385610"/>
                </a:lnTo>
                <a:lnTo>
                  <a:pt x="472986" y="375450"/>
                </a:lnTo>
                <a:lnTo>
                  <a:pt x="475056" y="366560"/>
                </a:lnTo>
                <a:lnTo>
                  <a:pt x="479094" y="347510"/>
                </a:lnTo>
                <a:lnTo>
                  <a:pt x="483057" y="328460"/>
                </a:lnTo>
                <a:lnTo>
                  <a:pt x="483514" y="327190"/>
                </a:lnTo>
                <a:lnTo>
                  <a:pt x="484924" y="324650"/>
                </a:lnTo>
                <a:lnTo>
                  <a:pt x="486765" y="322110"/>
                </a:lnTo>
                <a:lnTo>
                  <a:pt x="489762" y="319570"/>
                </a:lnTo>
                <a:lnTo>
                  <a:pt x="491261" y="318300"/>
                </a:lnTo>
                <a:lnTo>
                  <a:pt x="493560" y="317030"/>
                </a:lnTo>
                <a:lnTo>
                  <a:pt x="500468" y="317030"/>
                </a:lnTo>
                <a:lnTo>
                  <a:pt x="504723" y="318300"/>
                </a:lnTo>
                <a:lnTo>
                  <a:pt x="506361" y="319570"/>
                </a:lnTo>
                <a:lnTo>
                  <a:pt x="507517" y="322110"/>
                </a:lnTo>
                <a:lnTo>
                  <a:pt x="507923" y="323380"/>
                </a:lnTo>
                <a:lnTo>
                  <a:pt x="508266" y="323380"/>
                </a:lnTo>
                <a:lnTo>
                  <a:pt x="508850" y="325920"/>
                </a:lnTo>
                <a:lnTo>
                  <a:pt x="508901" y="327190"/>
                </a:lnTo>
                <a:lnTo>
                  <a:pt x="508901" y="158915"/>
                </a:lnTo>
                <a:lnTo>
                  <a:pt x="456882" y="173520"/>
                </a:lnTo>
                <a:lnTo>
                  <a:pt x="416966" y="195110"/>
                </a:lnTo>
                <a:lnTo>
                  <a:pt x="382206" y="224320"/>
                </a:lnTo>
                <a:lnTo>
                  <a:pt x="353517" y="258610"/>
                </a:lnTo>
                <a:lnTo>
                  <a:pt x="331863" y="299250"/>
                </a:lnTo>
                <a:lnTo>
                  <a:pt x="318173" y="342430"/>
                </a:lnTo>
                <a:lnTo>
                  <a:pt x="313905" y="385610"/>
                </a:lnTo>
                <a:lnTo>
                  <a:pt x="313778" y="386880"/>
                </a:lnTo>
                <a:lnTo>
                  <a:pt x="313651" y="388150"/>
                </a:lnTo>
                <a:lnTo>
                  <a:pt x="313524" y="389420"/>
                </a:lnTo>
                <a:lnTo>
                  <a:pt x="313397" y="390690"/>
                </a:lnTo>
                <a:lnTo>
                  <a:pt x="318173" y="437680"/>
                </a:lnTo>
                <a:lnTo>
                  <a:pt x="331863" y="482130"/>
                </a:lnTo>
                <a:lnTo>
                  <a:pt x="353517" y="521500"/>
                </a:lnTo>
                <a:lnTo>
                  <a:pt x="382206" y="555790"/>
                </a:lnTo>
                <a:lnTo>
                  <a:pt x="416966" y="585000"/>
                </a:lnTo>
                <a:lnTo>
                  <a:pt x="456882" y="606590"/>
                </a:lnTo>
                <a:lnTo>
                  <a:pt x="500976" y="620560"/>
                </a:lnTo>
                <a:lnTo>
                  <a:pt x="548322" y="624370"/>
                </a:lnTo>
                <a:lnTo>
                  <a:pt x="595668" y="620560"/>
                </a:lnTo>
                <a:lnTo>
                  <a:pt x="639749" y="606590"/>
                </a:lnTo>
                <a:lnTo>
                  <a:pt x="679627" y="585000"/>
                </a:lnTo>
                <a:lnTo>
                  <a:pt x="714362" y="555790"/>
                </a:lnTo>
                <a:lnTo>
                  <a:pt x="743013" y="521500"/>
                </a:lnTo>
                <a:lnTo>
                  <a:pt x="764641" y="480860"/>
                </a:lnTo>
                <a:lnTo>
                  <a:pt x="771067" y="460540"/>
                </a:lnTo>
                <a:lnTo>
                  <a:pt x="778306" y="437680"/>
                </a:lnTo>
                <a:lnTo>
                  <a:pt x="783069" y="3906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9"/>
          <p:cNvSpPr txBox="1"/>
          <p:nvPr/>
        </p:nvSpPr>
        <p:spPr>
          <a:xfrm>
            <a:off x="10399776" y="1649999"/>
            <a:ext cx="109242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Aplicação NHS 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" descr="A black and blue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300" y="6781240"/>
            <a:ext cx="1984647" cy="46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3900" y="6788945"/>
            <a:ext cx="12319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 descr="A black background with a black squar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9195" y="6766612"/>
            <a:ext cx="1751648" cy="46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4238" y="6872375"/>
            <a:ext cx="2113306" cy="25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" descr="A blue and black text on a black background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0939" y="6825101"/>
            <a:ext cx="2191736" cy="3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4100" y="4637905"/>
            <a:ext cx="98628" cy="24593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 txBox="1"/>
          <p:nvPr/>
        </p:nvSpPr>
        <p:spPr>
          <a:xfrm>
            <a:off x="4279968" y="3917915"/>
            <a:ext cx="31750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interpretação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peça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altura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consulta.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7861393" y="2980846"/>
            <a:ext cx="3582035" cy="2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239395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concebido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recurso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cooperação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clínicos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doentes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NHS.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desenvolvido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colaboração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entre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Oxford,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Manchester, 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Queen Mary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londres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Bridgewater Surgeries, Eynsham Medical Group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Design Science, com o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NHS England.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 txBox="1"/>
          <p:nvPr/>
        </p:nvSpPr>
        <p:spPr>
          <a:xfrm>
            <a:off x="7862853" y="5345601"/>
            <a:ext cx="290957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Instituto Nacional de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Investigação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Cuidados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financiou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33" name="Google Shape;333;p9"/>
          <p:cNvSpPr txBox="1"/>
          <p:nvPr/>
        </p:nvSpPr>
        <p:spPr>
          <a:xfrm>
            <a:off x="1003292" y="2942692"/>
            <a:ext cx="2360295" cy="191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6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P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ara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visite</a:t>
            </a:r>
            <a:endParaRPr lang="en-GB"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www.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adicione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aqui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b="1" u="sng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u="sng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lang="en-GB" sz="1400" b="1" u="sng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400" b="1" u="sng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Nome e </a:t>
            </a:r>
            <a:r>
              <a:rPr lang="en-GB" sz="1400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endereço</a:t>
            </a:r>
            <a: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lang="en-GB" sz="1400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spcBef>
                <a:spcPts val="320"/>
              </a:spcBef>
              <a:spcAft>
                <a:spcPts val="0"/>
              </a:spcAft>
              <a:buNone/>
            </a:pPr>
            <a:br>
              <a:rPr lang="en-GB" sz="1400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1030279" y="4582526"/>
            <a:ext cx="2306320" cy="103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84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Número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clínica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geral</a:t>
            </a:r>
            <a:endParaRPr lang="en-GB" sz="1400" b="1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Open: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Horário</a:t>
            </a:r>
            <a:r>
              <a:rPr lang="en-GB" sz="1400" b="1" dirty="0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b="1" dirty="0" err="1">
                <a:solidFill>
                  <a:srgbClr val="82FF82"/>
                </a:solidFill>
                <a:latin typeface="Arial"/>
                <a:ea typeface="Arial"/>
                <a:cs typeface="Arial"/>
                <a:sym typeface="Arial"/>
              </a:rPr>
              <a:t>abertura</a:t>
            </a:r>
            <a:endParaRPr lang="en-GB" sz="1400" b="1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1400" dirty="0">
              <a:solidFill>
                <a:srgbClr val="82FF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847</Words>
  <Application>Microsoft Macintosh PowerPoint</Application>
  <PresentationFormat>Custom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Short Stack</vt:lpstr>
      <vt:lpstr>Arial</vt:lpstr>
      <vt:lpstr>Calibri</vt:lpstr>
      <vt:lpstr>Office Theme</vt:lpstr>
      <vt:lpstr>Como obter assistência da sua clínica geral e médico</vt:lpstr>
      <vt:lpstr>O que acontece quando precisa de ajuda?</vt:lpstr>
      <vt:lpstr>1: Decida se precisa de atender-nos</vt:lpstr>
      <vt:lpstr>2: Em caso de optar por entrar em contato conosco</vt:lpstr>
      <vt:lpstr>3: Nós ouvimo-lo</vt:lpstr>
      <vt:lpstr>4: Identificamos as suas necessidades para informar as nossas decisões de cuidados</vt:lpstr>
      <vt:lpstr>5: Concordamos com a melhor maneira de apoiá-lo</vt:lpstr>
      <vt:lpstr>6: Em caso de não ter certeza do mal, entre em contato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Natassia Brenman</cp:lastModifiedBy>
  <cp:revision>8</cp:revision>
  <dcterms:created xsi:type="dcterms:W3CDTF">2025-06-12T13:18:32Z</dcterms:created>
  <dcterms:modified xsi:type="dcterms:W3CDTF">2025-11-24T09:59:29Z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2025-06-12T00:00:00Z</vt:filetime>
  </property>
  <property fmtid="{D5CDD505-2E9C-101B-9397-08002B2CF9AE}" pid="5" name="Producer">
    <vt:lpwstr>Adobe PDF Library 17.0</vt:lpwstr>
  </property>
</Properties>
</file>